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9" r:id="rId2"/>
    <p:sldId id="258" r:id="rId3"/>
    <p:sldId id="260" r:id="rId4"/>
    <p:sldId id="256" r:id="rId5"/>
    <p:sldId id="257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546A"/>
    <a:srgbClr val="2CA02C"/>
    <a:srgbClr val="75B4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73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หัวกระดาษ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E0085D-8893-4283-B9B3-F08914EDED12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4" name="ตัวแทนรูปบนสไลด์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ตัวแทนบันทึกย่อ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ตัวแทนหมายเลขสไลด์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C49089-0824-43C9-B328-A14A53D752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304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รูปบนสไลด์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ตัวแทนบันทึกย่อ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ตัวแทนหมายเลขสไลด์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C49089-0824-43C9-B328-A14A53D7525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500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3F3874FB-ECA0-4A1F-9BFA-9549A01225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ชื่อเรื่องรอง 2">
            <a:extLst>
              <a:ext uri="{FF2B5EF4-FFF2-40B4-BE49-F238E27FC236}">
                <a16:creationId xmlns:a16="http://schemas.microsoft.com/office/drawing/2014/main" id="{8A1DA246-B555-42F8-8041-A4D7B3BB01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 lang="en-US"/>
          </a:p>
        </p:txBody>
      </p:sp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A6487686-377E-4680-A299-61C8B35AA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46946-A9FB-42B8-A149-EEB2A17E6352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ตัวแทนท้ายกระดาษ 4">
            <a:extLst>
              <a:ext uri="{FF2B5EF4-FFF2-40B4-BE49-F238E27FC236}">
                <a16:creationId xmlns:a16="http://schemas.microsoft.com/office/drawing/2014/main" id="{232B9A7C-1557-4F64-9F2F-04D268DBE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>
            <a:extLst>
              <a:ext uri="{FF2B5EF4-FFF2-40B4-BE49-F238E27FC236}">
                <a16:creationId xmlns:a16="http://schemas.microsoft.com/office/drawing/2014/main" id="{DBFC0E86-D615-4BB0-BA56-B7354E6FB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FC0C2-B3E2-4CFF-BE87-970351A1A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248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B5C231CE-7CED-46DF-95BA-3FB4A4396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แนวตั้ง 2">
            <a:extLst>
              <a:ext uri="{FF2B5EF4-FFF2-40B4-BE49-F238E27FC236}">
                <a16:creationId xmlns:a16="http://schemas.microsoft.com/office/drawing/2014/main" id="{AC597526-F6C6-4598-ABDC-67A24A6970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221A1B25-2C57-40ED-911E-3EA314991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46946-A9FB-42B8-A149-EEB2A17E6352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ตัวแทนท้ายกระดาษ 4">
            <a:extLst>
              <a:ext uri="{FF2B5EF4-FFF2-40B4-BE49-F238E27FC236}">
                <a16:creationId xmlns:a16="http://schemas.microsoft.com/office/drawing/2014/main" id="{4D216A99-E650-4E05-997C-5CF92061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>
            <a:extLst>
              <a:ext uri="{FF2B5EF4-FFF2-40B4-BE49-F238E27FC236}">
                <a16:creationId xmlns:a16="http://schemas.microsoft.com/office/drawing/2014/main" id="{95CA663E-316A-4087-A055-37BD5CCEF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FC0C2-B3E2-4CFF-BE87-970351A1A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193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>
            <a:extLst>
              <a:ext uri="{FF2B5EF4-FFF2-40B4-BE49-F238E27FC236}">
                <a16:creationId xmlns:a16="http://schemas.microsoft.com/office/drawing/2014/main" id="{C3BECD06-4EAD-4C97-A6FB-8CF41A4416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แนวตั้ง 2">
            <a:extLst>
              <a:ext uri="{FF2B5EF4-FFF2-40B4-BE49-F238E27FC236}">
                <a16:creationId xmlns:a16="http://schemas.microsoft.com/office/drawing/2014/main" id="{9B9102F6-8B6A-4D23-AF71-B8A59F0C7A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6554E6C4-A6BA-40F5-A91F-711438DCB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46946-A9FB-42B8-A149-EEB2A17E6352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ตัวแทนท้ายกระดาษ 4">
            <a:extLst>
              <a:ext uri="{FF2B5EF4-FFF2-40B4-BE49-F238E27FC236}">
                <a16:creationId xmlns:a16="http://schemas.microsoft.com/office/drawing/2014/main" id="{C5255788-1DAD-4701-BF1E-441AE2110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>
            <a:extLst>
              <a:ext uri="{FF2B5EF4-FFF2-40B4-BE49-F238E27FC236}">
                <a16:creationId xmlns:a16="http://schemas.microsoft.com/office/drawing/2014/main" id="{D3166BF7-0E3E-4E41-8F55-689268040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FC0C2-B3E2-4CFF-BE87-970351A1A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818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89A3F94E-38EA-4B34-918D-F7D5CABA1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D0CE8DFC-0248-43A1-823F-60257E4251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9AB92004-6ABC-4FD6-A1F9-CA3C8FAFF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46946-A9FB-42B8-A149-EEB2A17E6352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ตัวแทนท้ายกระดาษ 4">
            <a:extLst>
              <a:ext uri="{FF2B5EF4-FFF2-40B4-BE49-F238E27FC236}">
                <a16:creationId xmlns:a16="http://schemas.microsoft.com/office/drawing/2014/main" id="{941C254A-747A-4921-A8A3-1F3054AB9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>
            <a:extLst>
              <a:ext uri="{FF2B5EF4-FFF2-40B4-BE49-F238E27FC236}">
                <a16:creationId xmlns:a16="http://schemas.microsoft.com/office/drawing/2014/main" id="{215D08B2-D6AD-4171-B1B2-6BE5E28E2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FC0C2-B3E2-4CFF-BE87-970351A1A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416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3B223517-47BE-407C-A785-985AAAF8B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>
            <a:extLst>
              <a:ext uri="{FF2B5EF4-FFF2-40B4-BE49-F238E27FC236}">
                <a16:creationId xmlns:a16="http://schemas.microsoft.com/office/drawing/2014/main" id="{ECDB3480-D5C3-4042-AB23-4A0E83764A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CEC86BF0-CADB-4ACD-A8D1-2B06DBDD5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46946-A9FB-42B8-A149-EEB2A17E6352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ตัวแทนท้ายกระดาษ 4">
            <a:extLst>
              <a:ext uri="{FF2B5EF4-FFF2-40B4-BE49-F238E27FC236}">
                <a16:creationId xmlns:a16="http://schemas.microsoft.com/office/drawing/2014/main" id="{C44F63E5-9C8C-44EC-A073-0FE00EBC9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ตัวแทนหมายเลขสไลด์ 5">
            <a:extLst>
              <a:ext uri="{FF2B5EF4-FFF2-40B4-BE49-F238E27FC236}">
                <a16:creationId xmlns:a16="http://schemas.microsoft.com/office/drawing/2014/main" id="{49331CF3-D411-430D-BAC0-DCBA41C13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FC0C2-B3E2-4CFF-BE87-970351A1A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3834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2A7D838F-2FEF-4260-ACC1-0171B3A60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6AB20441-27F4-440E-A8FD-E0F79516F2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เนื้อหา 3">
            <a:extLst>
              <a:ext uri="{FF2B5EF4-FFF2-40B4-BE49-F238E27FC236}">
                <a16:creationId xmlns:a16="http://schemas.microsoft.com/office/drawing/2014/main" id="{7DF363CE-E453-4E2B-B41E-6A6C742509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5" name="ตัวแทนวันที่ 4">
            <a:extLst>
              <a:ext uri="{FF2B5EF4-FFF2-40B4-BE49-F238E27FC236}">
                <a16:creationId xmlns:a16="http://schemas.microsoft.com/office/drawing/2014/main" id="{2DEA85A0-18F5-441C-82AB-E7CE580D9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46946-A9FB-42B8-A149-EEB2A17E6352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6" name="ตัวแทนท้ายกระดาษ 5">
            <a:extLst>
              <a:ext uri="{FF2B5EF4-FFF2-40B4-BE49-F238E27FC236}">
                <a16:creationId xmlns:a16="http://schemas.microsoft.com/office/drawing/2014/main" id="{FFA7F1B1-BD90-414A-8B91-E01EE2CF7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>
            <a:extLst>
              <a:ext uri="{FF2B5EF4-FFF2-40B4-BE49-F238E27FC236}">
                <a16:creationId xmlns:a16="http://schemas.microsoft.com/office/drawing/2014/main" id="{E0F0BD5C-8953-4A1C-93DE-F6F837A00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FC0C2-B3E2-4CFF-BE87-970351A1A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415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FE283831-D5F5-4311-8443-81361165C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>
            <a:extLst>
              <a:ext uri="{FF2B5EF4-FFF2-40B4-BE49-F238E27FC236}">
                <a16:creationId xmlns:a16="http://schemas.microsoft.com/office/drawing/2014/main" id="{437E809B-9E72-4A1B-A478-1EB033EEFE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ตัวแทนเนื้อหา 3">
            <a:extLst>
              <a:ext uri="{FF2B5EF4-FFF2-40B4-BE49-F238E27FC236}">
                <a16:creationId xmlns:a16="http://schemas.microsoft.com/office/drawing/2014/main" id="{5C9EBCD0-FBDE-4C38-9FD6-ECE71E05FD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5" name="ตัวแทนข้อความ 4">
            <a:extLst>
              <a:ext uri="{FF2B5EF4-FFF2-40B4-BE49-F238E27FC236}">
                <a16:creationId xmlns:a16="http://schemas.microsoft.com/office/drawing/2014/main" id="{1B931ED6-A5BF-4B3E-B053-3C898282B7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6" name="ตัวแทนเนื้อหา 5">
            <a:extLst>
              <a:ext uri="{FF2B5EF4-FFF2-40B4-BE49-F238E27FC236}">
                <a16:creationId xmlns:a16="http://schemas.microsoft.com/office/drawing/2014/main" id="{AA53CC91-C868-4A2F-96BC-1CB5EB6FDA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7" name="ตัวแทนวันที่ 6">
            <a:extLst>
              <a:ext uri="{FF2B5EF4-FFF2-40B4-BE49-F238E27FC236}">
                <a16:creationId xmlns:a16="http://schemas.microsoft.com/office/drawing/2014/main" id="{0DA924A3-93E3-4DC5-A788-3EF30902C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46946-A9FB-42B8-A149-EEB2A17E6352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8" name="ตัวแทนท้ายกระดาษ 7">
            <a:extLst>
              <a:ext uri="{FF2B5EF4-FFF2-40B4-BE49-F238E27FC236}">
                <a16:creationId xmlns:a16="http://schemas.microsoft.com/office/drawing/2014/main" id="{BD37F937-8383-414C-9562-4956FB3D8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ตัวแทนหมายเลขสไลด์ 8">
            <a:extLst>
              <a:ext uri="{FF2B5EF4-FFF2-40B4-BE49-F238E27FC236}">
                <a16:creationId xmlns:a16="http://schemas.microsoft.com/office/drawing/2014/main" id="{18B0AB32-A564-4ABD-A2AE-D434BDA22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FC0C2-B3E2-4CFF-BE87-970351A1A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502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8A5208B1-6365-469A-9C25-AD157078A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วันที่ 2">
            <a:extLst>
              <a:ext uri="{FF2B5EF4-FFF2-40B4-BE49-F238E27FC236}">
                <a16:creationId xmlns:a16="http://schemas.microsoft.com/office/drawing/2014/main" id="{6153DF26-7A1F-44A6-9544-12F320288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46946-A9FB-42B8-A149-EEB2A17E6352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4" name="ตัวแทนท้ายกระดาษ 3">
            <a:extLst>
              <a:ext uri="{FF2B5EF4-FFF2-40B4-BE49-F238E27FC236}">
                <a16:creationId xmlns:a16="http://schemas.microsoft.com/office/drawing/2014/main" id="{7EF99B19-2188-402D-BCE4-ED53BC298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ตัวแทนหมายเลขสไลด์ 4">
            <a:extLst>
              <a:ext uri="{FF2B5EF4-FFF2-40B4-BE49-F238E27FC236}">
                <a16:creationId xmlns:a16="http://schemas.microsoft.com/office/drawing/2014/main" id="{C4BE965F-40D1-4981-A122-A1B513EA6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FC0C2-B3E2-4CFF-BE87-970351A1A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782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>
            <a:extLst>
              <a:ext uri="{FF2B5EF4-FFF2-40B4-BE49-F238E27FC236}">
                <a16:creationId xmlns:a16="http://schemas.microsoft.com/office/drawing/2014/main" id="{AF272D5B-598B-42FA-AC35-52153DAFE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46946-A9FB-42B8-A149-EEB2A17E6352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3" name="ตัวแทนท้ายกระดาษ 2">
            <a:extLst>
              <a:ext uri="{FF2B5EF4-FFF2-40B4-BE49-F238E27FC236}">
                <a16:creationId xmlns:a16="http://schemas.microsoft.com/office/drawing/2014/main" id="{9F092B94-118B-4A47-B112-855916933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ตัวแทนหมายเลขสไลด์ 3">
            <a:extLst>
              <a:ext uri="{FF2B5EF4-FFF2-40B4-BE49-F238E27FC236}">
                <a16:creationId xmlns:a16="http://schemas.microsoft.com/office/drawing/2014/main" id="{B33C6D11-D5D1-400C-AD00-CDDB32AD1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FC0C2-B3E2-4CFF-BE87-970351A1A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447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8AE18546-3FA1-49FC-8BA4-76B586DBB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เนื้อหา 2">
            <a:extLst>
              <a:ext uri="{FF2B5EF4-FFF2-40B4-BE49-F238E27FC236}">
                <a16:creationId xmlns:a16="http://schemas.microsoft.com/office/drawing/2014/main" id="{B33C9A53-1F21-4EB0-AC10-E12089A5B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ข้อความ 3">
            <a:extLst>
              <a:ext uri="{FF2B5EF4-FFF2-40B4-BE49-F238E27FC236}">
                <a16:creationId xmlns:a16="http://schemas.microsoft.com/office/drawing/2014/main" id="{066B796A-54E8-4D3B-B94A-D72323AF1F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>
            <a:extLst>
              <a:ext uri="{FF2B5EF4-FFF2-40B4-BE49-F238E27FC236}">
                <a16:creationId xmlns:a16="http://schemas.microsoft.com/office/drawing/2014/main" id="{D9216BEC-339E-48F6-88AF-8C2479BA9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46946-A9FB-42B8-A149-EEB2A17E6352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6" name="ตัวแทนท้ายกระดาษ 5">
            <a:extLst>
              <a:ext uri="{FF2B5EF4-FFF2-40B4-BE49-F238E27FC236}">
                <a16:creationId xmlns:a16="http://schemas.microsoft.com/office/drawing/2014/main" id="{FF5D0C1C-9309-48D3-A980-FA97950CB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>
            <a:extLst>
              <a:ext uri="{FF2B5EF4-FFF2-40B4-BE49-F238E27FC236}">
                <a16:creationId xmlns:a16="http://schemas.microsoft.com/office/drawing/2014/main" id="{F558D9E8-6AA7-4799-97CF-295DDE920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FC0C2-B3E2-4CFF-BE87-970351A1A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722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9B8608A2-4C61-4FD0-B8FC-A269A2895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รูปภาพ 2">
            <a:extLst>
              <a:ext uri="{FF2B5EF4-FFF2-40B4-BE49-F238E27FC236}">
                <a16:creationId xmlns:a16="http://schemas.microsoft.com/office/drawing/2014/main" id="{E0D21F6B-A7CF-491F-85C6-3C0C86B235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ตัวแทนข้อความ 3">
            <a:extLst>
              <a:ext uri="{FF2B5EF4-FFF2-40B4-BE49-F238E27FC236}">
                <a16:creationId xmlns:a16="http://schemas.microsoft.com/office/drawing/2014/main" id="{69BE6EF8-8690-43EC-AA41-9FDCAF7EE2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ตัวแทนวันที่ 4">
            <a:extLst>
              <a:ext uri="{FF2B5EF4-FFF2-40B4-BE49-F238E27FC236}">
                <a16:creationId xmlns:a16="http://schemas.microsoft.com/office/drawing/2014/main" id="{A47482A3-2C29-48DC-ACD7-52D0AEF50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A46946-A9FB-42B8-A149-EEB2A17E6352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6" name="ตัวแทนท้ายกระดาษ 5">
            <a:extLst>
              <a:ext uri="{FF2B5EF4-FFF2-40B4-BE49-F238E27FC236}">
                <a16:creationId xmlns:a16="http://schemas.microsoft.com/office/drawing/2014/main" id="{A1DB82C0-A662-4BD1-89BA-C20B8B590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ตัวแทนหมายเลขสไลด์ 6">
            <a:extLst>
              <a:ext uri="{FF2B5EF4-FFF2-40B4-BE49-F238E27FC236}">
                <a16:creationId xmlns:a16="http://schemas.microsoft.com/office/drawing/2014/main" id="{03DAF9CA-B6AE-4213-BCA2-22267B039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FC0C2-B3E2-4CFF-BE87-970351A1A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619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>
            <a:extLst>
              <a:ext uri="{FF2B5EF4-FFF2-40B4-BE49-F238E27FC236}">
                <a16:creationId xmlns:a16="http://schemas.microsoft.com/office/drawing/2014/main" id="{5CB36852-A655-43A9-B4E3-3CD49FCC4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/>
          </a:p>
        </p:txBody>
      </p:sp>
      <p:sp>
        <p:nvSpPr>
          <p:cNvPr id="3" name="ตัวแทนข้อความ 2">
            <a:extLst>
              <a:ext uri="{FF2B5EF4-FFF2-40B4-BE49-F238E27FC236}">
                <a16:creationId xmlns:a16="http://schemas.microsoft.com/office/drawing/2014/main" id="{1EA02297-F04E-43CB-ACAE-85E30D1AE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/>
          </a:p>
        </p:txBody>
      </p:sp>
      <p:sp>
        <p:nvSpPr>
          <p:cNvPr id="4" name="ตัวแทนวันที่ 3">
            <a:extLst>
              <a:ext uri="{FF2B5EF4-FFF2-40B4-BE49-F238E27FC236}">
                <a16:creationId xmlns:a16="http://schemas.microsoft.com/office/drawing/2014/main" id="{412CF512-E1C7-4A60-965A-D29E6E98AD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A46946-A9FB-42B8-A149-EEB2A17E6352}" type="datetimeFigureOut">
              <a:rPr lang="en-US" smtClean="0"/>
              <a:t>4/29/2021</a:t>
            </a:fld>
            <a:endParaRPr lang="en-US"/>
          </a:p>
        </p:txBody>
      </p:sp>
      <p:sp>
        <p:nvSpPr>
          <p:cNvPr id="5" name="ตัวแทนท้ายกระดาษ 4">
            <a:extLst>
              <a:ext uri="{FF2B5EF4-FFF2-40B4-BE49-F238E27FC236}">
                <a16:creationId xmlns:a16="http://schemas.microsoft.com/office/drawing/2014/main" id="{E1B12AEB-9F42-441B-9E65-5FE5C9811F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ตัวแทนหมายเลขสไลด์ 5">
            <a:extLst>
              <a:ext uri="{FF2B5EF4-FFF2-40B4-BE49-F238E27FC236}">
                <a16:creationId xmlns:a16="http://schemas.microsoft.com/office/drawing/2014/main" id="{192B7BB2-515E-4738-805B-B1611E470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FC0C2-B3E2-4CFF-BE87-970351A1A5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887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5.wdp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กล่องข้อความ 3">
            <a:extLst>
              <a:ext uri="{FF2B5EF4-FFF2-40B4-BE49-F238E27FC236}">
                <a16:creationId xmlns:a16="http://schemas.microsoft.com/office/drawing/2014/main" id="{CAABDFF7-00C0-4EBB-95D7-A4A5CF77036F}"/>
              </a:ext>
            </a:extLst>
          </p:cNvPr>
          <p:cNvSpPr txBox="1"/>
          <p:nvPr/>
        </p:nvSpPr>
        <p:spPr>
          <a:xfrm>
            <a:off x="0" y="579432"/>
            <a:ext cx="9090991" cy="6217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19900" dirty="0">
                <a:latin typeface="Whale" pitchFamily="2" charset="-34"/>
                <a:ea typeface="Whale" pitchFamily="2" charset="-34"/>
                <a:cs typeface="Whale" pitchFamily="2" charset="-34"/>
              </a:rPr>
              <a:t>เว็บสั่งอาหารล่วงหน้า</a:t>
            </a:r>
            <a:endParaRPr lang="en-US" sz="19900" dirty="0"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pic>
        <p:nvPicPr>
          <p:cNvPr id="6" name="รูปภาพ 5">
            <a:extLst>
              <a:ext uri="{FF2B5EF4-FFF2-40B4-BE49-F238E27FC236}">
                <a16:creationId xmlns:a16="http://schemas.microsoft.com/office/drawing/2014/main" id="{9E20EB19-8C53-438F-96E6-67C4756A4A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667" b="47000" l="26833" r="78667">
                        <a14:foregroundMark x1="37500" y1="46833" x2="43000" y2="47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334" t="12000" r="14667" b="50000"/>
          <a:stretch/>
        </p:blipFill>
        <p:spPr>
          <a:xfrm>
            <a:off x="6829329" y="2045110"/>
            <a:ext cx="6333925" cy="3702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944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สี่เหลี่ยมผืนผ้า 1">
            <a:extLst>
              <a:ext uri="{FF2B5EF4-FFF2-40B4-BE49-F238E27FC236}">
                <a16:creationId xmlns:a16="http://schemas.microsoft.com/office/drawing/2014/main" id="{91F94729-E6BA-4900-82ED-F7906122B5F2}"/>
              </a:ext>
            </a:extLst>
          </p:cNvPr>
          <p:cNvSpPr/>
          <p:nvPr/>
        </p:nvSpPr>
        <p:spPr>
          <a:xfrm>
            <a:off x="-3218027" y="-1310102"/>
            <a:ext cx="18288000" cy="12001500"/>
          </a:xfrm>
          <a:prstGeom prst="rect">
            <a:avLst/>
          </a:prstGeom>
          <a:solidFill>
            <a:srgbClr val="44546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546A"/>
              </a:solidFill>
            </a:endParaRPr>
          </a:p>
        </p:txBody>
      </p:sp>
      <p:sp>
        <p:nvSpPr>
          <p:cNvPr id="14" name="สี่เหลี่ยมผืนผ้า 13">
            <a:extLst>
              <a:ext uri="{FF2B5EF4-FFF2-40B4-BE49-F238E27FC236}">
                <a16:creationId xmlns:a16="http://schemas.microsoft.com/office/drawing/2014/main" id="{7DC5EE32-11AA-4118-AAFB-7E0466843B4B}"/>
              </a:ext>
            </a:extLst>
          </p:cNvPr>
          <p:cNvSpPr/>
          <p:nvPr/>
        </p:nvSpPr>
        <p:spPr>
          <a:xfrm>
            <a:off x="0" y="-1"/>
            <a:ext cx="12192000" cy="138139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กลุ่ม 19">
            <a:extLst>
              <a:ext uri="{FF2B5EF4-FFF2-40B4-BE49-F238E27FC236}">
                <a16:creationId xmlns:a16="http://schemas.microsoft.com/office/drawing/2014/main" id="{9C674CCD-C8F1-4BBA-8192-15F4DABF75BD}"/>
              </a:ext>
            </a:extLst>
          </p:cNvPr>
          <p:cNvGrpSpPr/>
          <p:nvPr/>
        </p:nvGrpSpPr>
        <p:grpSpPr>
          <a:xfrm>
            <a:off x="6901935" y="110465"/>
            <a:ext cx="4987600" cy="806641"/>
            <a:chOff x="7644885" y="-12907"/>
            <a:chExt cx="4987600" cy="806641"/>
          </a:xfrm>
        </p:grpSpPr>
        <p:sp>
          <p:nvSpPr>
            <p:cNvPr id="15" name="สี่เหลี่ยมผืนผ้า: มุมมน 14">
              <a:extLst>
                <a:ext uri="{FF2B5EF4-FFF2-40B4-BE49-F238E27FC236}">
                  <a16:creationId xmlns:a16="http://schemas.microsoft.com/office/drawing/2014/main" id="{867A9A2A-E621-4069-8A1B-8B09D950F9EE}"/>
                </a:ext>
              </a:extLst>
            </p:cNvPr>
            <p:cNvSpPr/>
            <p:nvPr/>
          </p:nvSpPr>
          <p:spPr>
            <a:xfrm>
              <a:off x="7694083" y="457216"/>
              <a:ext cx="1988515" cy="336518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Bahnschrift Light" panose="020B0502040204020203" pitchFamily="34" charset="0"/>
                </a:rPr>
                <a:t>scooter</a:t>
              </a:r>
            </a:p>
          </p:txBody>
        </p:sp>
        <p:sp>
          <p:nvSpPr>
            <p:cNvPr id="16" name="สี่เหลี่ยมผืนผ้า: มุมมน 15">
              <a:extLst>
                <a:ext uri="{FF2B5EF4-FFF2-40B4-BE49-F238E27FC236}">
                  <a16:creationId xmlns:a16="http://schemas.microsoft.com/office/drawing/2014/main" id="{C04BD86A-7966-4B83-9154-00F781A1F2E6}"/>
                </a:ext>
              </a:extLst>
            </p:cNvPr>
            <p:cNvSpPr/>
            <p:nvPr/>
          </p:nvSpPr>
          <p:spPr>
            <a:xfrm>
              <a:off x="9892429" y="457216"/>
              <a:ext cx="1988515" cy="336518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chemeClr val="tx1"/>
                  </a:solidFill>
                  <a:latin typeface="Bahnschrift Light" panose="020B0502040204020203" pitchFamily="34" charset="0"/>
                </a:rPr>
                <a:t>12345</a:t>
              </a:r>
            </a:p>
          </p:txBody>
        </p:sp>
        <p:sp>
          <p:nvSpPr>
            <p:cNvPr id="17" name="กล่องข้อความ 16">
              <a:extLst>
                <a:ext uri="{FF2B5EF4-FFF2-40B4-BE49-F238E27FC236}">
                  <a16:creationId xmlns:a16="http://schemas.microsoft.com/office/drawing/2014/main" id="{3BDC0D9D-DD6A-46AC-9CDE-A1337125D031}"/>
                </a:ext>
              </a:extLst>
            </p:cNvPr>
            <p:cNvSpPr txBox="1"/>
            <p:nvPr/>
          </p:nvSpPr>
          <p:spPr>
            <a:xfrm>
              <a:off x="7644885" y="-12907"/>
              <a:ext cx="281262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Bahnschrift Light" panose="020B0502040204020203" pitchFamily="34" charset="0"/>
                </a:rPr>
                <a:t>username</a:t>
              </a:r>
            </a:p>
          </p:txBody>
        </p:sp>
        <p:sp>
          <p:nvSpPr>
            <p:cNvPr id="18" name="กล่องข้อความ 17">
              <a:extLst>
                <a:ext uri="{FF2B5EF4-FFF2-40B4-BE49-F238E27FC236}">
                  <a16:creationId xmlns:a16="http://schemas.microsoft.com/office/drawing/2014/main" id="{F592CE29-4EC7-41DE-B513-3B34EC929607}"/>
                </a:ext>
              </a:extLst>
            </p:cNvPr>
            <p:cNvSpPr txBox="1"/>
            <p:nvPr/>
          </p:nvSpPr>
          <p:spPr>
            <a:xfrm>
              <a:off x="9819858" y="-12907"/>
              <a:ext cx="281262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latin typeface="Bahnschrift Light" panose="020B0502040204020203" pitchFamily="34" charset="0"/>
                </a:rPr>
                <a:t>password</a:t>
              </a:r>
            </a:p>
          </p:txBody>
        </p:sp>
      </p:grpSp>
      <p:sp>
        <p:nvSpPr>
          <p:cNvPr id="21" name="กล่องข้อความ 20">
            <a:extLst>
              <a:ext uri="{FF2B5EF4-FFF2-40B4-BE49-F238E27FC236}">
                <a16:creationId xmlns:a16="http://schemas.microsoft.com/office/drawing/2014/main" id="{5AFC65BB-DEFA-49F0-9328-D26F6A7AC47F}"/>
              </a:ext>
            </a:extLst>
          </p:cNvPr>
          <p:cNvSpPr txBox="1"/>
          <p:nvPr/>
        </p:nvSpPr>
        <p:spPr>
          <a:xfrm>
            <a:off x="387256" y="80216"/>
            <a:ext cx="55387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7200" b="1" dirty="0">
                <a:solidFill>
                  <a:schemeClr val="bg1"/>
                </a:solidFill>
                <a:latin typeface="Cavolini" panose="020B0502040204020203" pitchFamily="66" charset="0"/>
                <a:cs typeface="Cavolini" panose="020B0502040204020203" pitchFamily="66" charset="0"/>
              </a:rPr>
              <a:t>ร้านข้าวใต้หอ</a:t>
            </a:r>
            <a:endParaRPr lang="en-US" sz="7200" b="1" dirty="0">
              <a:solidFill>
                <a:schemeClr val="bg1"/>
              </a:solidFill>
              <a:latin typeface="Cavolini" panose="020B0502040204020203" pitchFamily="66" charset="0"/>
              <a:cs typeface="Cavolini" panose="020B0502040204020203" pitchFamily="66" charset="0"/>
            </a:endParaRPr>
          </a:p>
        </p:txBody>
      </p:sp>
      <p:sp>
        <p:nvSpPr>
          <p:cNvPr id="22" name="วงรี 21">
            <a:extLst>
              <a:ext uri="{FF2B5EF4-FFF2-40B4-BE49-F238E27FC236}">
                <a16:creationId xmlns:a16="http://schemas.microsoft.com/office/drawing/2014/main" id="{79DA7BFE-3652-4542-A726-5A875B00DEA7}"/>
              </a:ext>
            </a:extLst>
          </p:cNvPr>
          <p:cNvSpPr/>
          <p:nvPr/>
        </p:nvSpPr>
        <p:spPr>
          <a:xfrm>
            <a:off x="11295244" y="417871"/>
            <a:ext cx="842664" cy="5250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Bahnschrift Light" panose="020B0502040204020203" pitchFamily="34" charset="0"/>
              </a:rPr>
              <a:t>go</a:t>
            </a:r>
          </a:p>
        </p:txBody>
      </p:sp>
      <p:sp>
        <p:nvSpPr>
          <p:cNvPr id="26" name="สี่เหลี่ยมผืนผ้า: มุมมน 25">
            <a:extLst>
              <a:ext uri="{FF2B5EF4-FFF2-40B4-BE49-F238E27FC236}">
                <a16:creationId xmlns:a16="http://schemas.microsoft.com/office/drawing/2014/main" id="{F2EA40A6-BCA7-4BEE-92F3-2B6F792A58AC}"/>
              </a:ext>
            </a:extLst>
          </p:cNvPr>
          <p:cNvSpPr/>
          <p:nvPr/>
        </p:nvSpPr>
        <p:spPr>
          <a:xfrm>
            <a:off x="7786341" y="2425792"/>
            <a:ext cx="3508903" cy="403002"/>
          </a:xfrm>
          <a:prstGeom prst="round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600">
              <a:latin typeface="Bahnschrift Light" panose="020B0502040204020203" pitchFamily="34" charset="0"/>
            </a:endParaRPr>
          </a:p>
        </p:txBody>
      </p:sp>
      <p:sp>
        <p:nvSpPr>
          <p:cNvPr id="27" name="สี่เหลี่ยมผืนผ้า: มุมมน 26">
            <a:extLst>
              <a:ext uri="{FF2B5EF4-FFF2-40B4-BE49-F238E27FC236}">
                <a16:creationId xmlns:a16="http://schemas.microsoft.com/office/drawing/2014/main" id="{EC68FE74-F736-4395-A9DB-C86BAAEAED9B}"/>
              </a:ext>
            </a:extLst>
          </p:cNvPr>
          <p:cNvSpPr/>
          <p:nvPr/>
        </p:nvSpPr>
        <p:spPr>
          <a:xfrm>
            <a:off x="7833549" y="3358930"/>
            <a:ext cx="3508903" cy="403002"/>
          </a:xfrm>
          <a:prstGeom prst="round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600">
              <a:latin typeface="Bahnschrift Light" panose="020B0502040204020203" pitchFamily="34" charset="0"/>
            </a:endParaRPr>
          </a:p>
        </p:txBody>
      </p:sp>
      <p:sp>
        <p:nvSpPr>
          <p:cNvPr id="28" name="สี่เหลี่ยมผืนผ้า: มุมมน 27">
            <a:extLst>
              <a:ext uri="{FF2B5EF4-FFF2-40B4-BE49-F238E27FC236}">
                <a16:creationId xmlns:a16="http://schemas.microsoft.com/office/drawing/2014/main" id="{66C9F99C-492D-43DE-9793-CE9C47CF71B0}"/>
              </a:ext>
            </a:extLst>
          </p:cNvPr>
          <p:cNvSpPr/>
          <p:nvPr/>
        </p:nvSpPr>
        <p:spPr>
          <a:xfrm>
            <a:off x="7833549" y="4263588"/>
            <a:ext cx="3508903" cy="403002"/>
          </a:xfrm>
          <a:prstGeom prst="round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600">
              <a:latin typeface="Bahnschrift Light" panose="020B0502040204020203" pitchFamily="34" charset="0"/>
            </a:endParaRPr>
          </a:p>
        </p:txBody>
      </p:sp>
      <p:sp>
        <p:nvSpPr>
          <p:cNvPr id="30" name="สี่เหลี่ยมผืนผ้า: มุมมน 29">
            <a:extLst>
              <a:ext uri="{FF2B5EF4-FFF2-40B4-BE49-F238E27FC236}">
                <a16:creationId xmlns:a16="http://schemas.microsoft.com/office/drawing/2014/main" id="{1ABB768F-4888-4DB6-B317-C35F627D8F74}"/>
              </a:ext>
            </a:extLst>
          </p:cNvPr>
          <p:cNvSpPr/>
          <p:nvPr/>
        </p:nvSpPr>
        <p:spPr>
          <a:xfrm>
            <a:off x="8615389" y="5557775"/>
            <a:ext cx="2198346" cy="647700"/>
          </a:xfrm>
          <a:prstGeom prst="roundRect">
            <a:avLst/>
          </a:prstGeom>
          <a:solidFill>
            <a:srgbClr val="75B4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Mitr" panose="00000500000000000000" pitchFamily="2" charset="-34"/>
                <a:cs typeface="Mitr" panose="00000500000000000000" pitchFamily="2" charset="-34"/>
              </a:rPr>
              <a:t>สร้างบัญชี</a:t>
            </a:r>
            <a:endParaRPr lang="en-US" sz="3200" dirty="0">
              <a:latin typeface="Mitr" panose="00000500000000000000" pitchFamily="2" charset="-34"/>
              <a:cs typeface="Mitr" panose="00000500000000000000" pitchFamily="2" charset="-34"/>
            </a:endParaRPr>
          </a:p>
        </p:txBody>
      </p:sp>
      <p:sp>
        <p:nvSpPr>
          <p:cNvPr id="31" name="กล่องข้อความ 30">
            <a:extLst>
              <a:ext uri="{FF2B5EF4-FFF2-40B4-BE49-F238E27FC236}">
                <a16:creationId xmlns:a16="http://schemas.microsoft.com/office/drawing/2014/main" id="{1DF031DB-FB75-4E6D-BDBA-FB9F75D0BE17}"/>
              </a:ext>
            </a:extLst>
          </p:cNvPr>
          <p:cNvSpPr txBox="1"/>
          <p:nvPr/>
        </p:nvSpPr>
        <p:spPr>
          <a:xfrm>
            <a:off x="7743165" y="1843380"/>
            <a:ext cx="2812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username</a:t>
            </a:r>
          </a:p>
        </p:txBody>
      </p:sp>
      <p:sp>
        <p:nvSpPr>
          <p:cNvPr id="32" name="กล่องข้อความ 31">
            <a:extLst>
              <a:ext uri="{FF2B5EF4-FFF2-40B4-BE49-F238E27FC236}">
                <a16:creationId xmlns:a16="http://schemas.microsoft.com/office/drawing/2014/main" id="{1E2D724D-EE2A-4D4E-A734-F6DCB096C074}"/>
              </a:ext>
            </a:extLst>
          </p:cNvPr>
          <p:cNvSpPr txBox="1"/>
          <p:nvPr/>
        </p:nvSpPr>
        <p:spPr>
          <a:xfrm>
            <a:off x="7743165" y="2853693"/>
            <a:ext cx="2812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password</a:t>
            </a:r>
          </a:p>
        </p:txBody>
      </p:sp>
      <p:sp>
        <p:nvSpPr>
          <p:cNvPr id="33" name="กล่องข้อความ 32">
            <a:extLst>
              <a:ext uri="{FF2B5EF4-FFF2-40B4-BE49-F238E27FC236}">
                <a16:creationId xmlns:a16="http://schemas.microsoft.com/office/drawing/2014/main" id="{C157F2B7-A264-4A04-B400-D594A66B1062}"/>
              </a:ext>
            </a:extLst>
          </p:cNvPr>
          <p:cNvSpPr txBox="1"/>
          <p:nvPr/>
        </p:nvSpPr>
        <p:spPr>
          <a:xfrm>
            <a:off x="7743165" y="3761932"/>
            <a:ext cx="2812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Bahnschrift Light" panose="020B0502040204020203" pitchFamily="34" charset="0"/>
              </a:rPr>
              <a:t>Password 2</a:t>
            </a:r>
          </a:p>
        </p:txBody>
      </p:sp>
      <p:pic>
        <p:nvPicPr>
          <p:cNvPr id="35" name="รูปภาพ 34">
            <a:extLst>
              <a:ext uri="{FF2B5EF4-FFF2-40B4-BE49-F238E27FC236}">
                <a16:creationId xmlns:a16="http://schemas.microsoft.com/office/drawing/2014/main" id="{BC7E524E-9ECE-4626-BC51-4E3B136388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916" y="1771615"/>
            <a:ext cx="5696015" cy="4633821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cxnSp>
        <p:nvCxnSpPr>
          <p:cNvPr id="37" name="ลูกศรเชื่อมต่อแบบตรง 36">
            <a:extLst>
              <a:ext uri="{FF2B5EF4-FFF2-40B4-BE49-F238E27FC236}">
                <a16:creationId xmlns:a16="http://schemas.microsoft.com/office/drawing/2014/main" id="{9B46D66D-7723-407A-9C19-DE8C7AFEC960}"/>
              </a:ext>
            </a:extLst>
          </p:cNvPr>
          <p:cNvCxnSpPr>
            <a:cxnSpLocks/>
          </p:cNvCxnSpPr>
          <p:nvPr/>
        </p:nvCxnSpPr>
        <p:spPr>
          <a:xfrm flipV="1">
            <a:off x="4133850" y="3622843"/>
            <a:ext cx="666694" cy="842246"/>
          </a:xfrm>
          <a:prstGeom prst="straightConnector1">
            <a:avLst/>
          </a:prstGeom>
          <a:ln w="76200">
            <a:headEnd type="none"/>
            <a:tailEnd type="triangle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1" name="วงรี 40">
            <a:extLst>
              <a:ext uri="{FF2B5EF4-FFF2-40B4-BE49-F238E27FC236}">
                <a16:creationId xmlns:a16="http://schemas.microsoft.com/office/drawing/2014/main" id="{174D0B63-8278-441A-8FC6-488E4FD1D61E}"/>
              </a:ext>
            </a:extLst>
          </p:cNvPr>
          <p:cNvSpPr/>
          <p:nvPr/>
        </p:nvSpPr>
        <p:spPr>
          <a:xfrm>
            <a:off x="4569535" y="2553404"/>
            <a:ext cx="1404147" cy="119705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รูปภาพ 37">
            <a:extLst>
              <a:ext uri="{FF2B5EF4-FFF2-40B4-BE49-F238E27FC236}">
                <a16:creationId xmlns:a16="http://schemas.microsoft.com/office/drawing/2014/main" id="{C4851C0C-F4FA-4DFB-8D6D-16469D8E9C6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5667" b="47000" l="26833" r="78667">
                        <a14:foregroundMark x1="37500" y1="46833" x2="43000" y2="47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334" t="12000" r="14667" b="50000"/>
          <a:stretch/>
        </p:blipFill>
        <p:spPr>
          <a:xfrm>
            <a:off x="4844699" y="2991851"/>
            <a:ext cx="910898" cy="53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4935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รูปภาพ 10">
            <a:extLst>
              <a:ext uri="{FF2B5EF4-FFF2-40B4-BE49-F238E27FC236}">
                <a16:creationId xmlns:a16="http://schemas.microsoft.com/office/drawing/2014/main" id="{B11AC8CB-C914-413E-A164-FF836F6122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667" b="47000" l="26833" r="78667">
                        <a14:foregroundMark x1="37500" y1="46833" x2="43000" y2="47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334" t="12000" r="14667" b="50000"/>
          <a:stretch/>
        </p:blipFill>
        <p:spPr>
          <a:xfrm>
            <a:off x="5410200" y="884914"/>
            <a:ext cx="8034525" cy="4697107"/>
          </a:xfrm>
          <a:prstGeom prst="rect">
            <a:avLst/>
          </a:prstGeom>
        </p:spPr>
      </p:pic>
      <p:pic>
        <p:nvPicPr>
          <p:cNvPr id="9" name="รูปภาพ 8">
            <a:extLst>
              <a:ext uri="{FF2B5EF4-FFF2-40B4-BE49-F238E27FC236}">
                <a16:creationId xmlns:a16="http://schemas.microsoft.com/office/drawing/2014/main" id="{9A1B7676-B62E-4121-90C1-E8BFDB538D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05" b="91461" l="10000" r="90467">
                        <a14:foregroundMark x1="72467" y1="16144" x2="78733" y2="20680"/>
                        <a14:foregroundMark x1="78733" y1="20680" x2="78867" y2="21081"/>
                        <a14:foregroundMark x1="13067" y1="58039" x2="10600" y2="53035"/>
                        <a14:foregroundMark x1="20867" y1="13075" x2="20600" y2="10540"/>
                        <a14:foregroundMark x1="66400" y1="84990" x2="58333" y2="88859"/>
                        <a14:foregroundMark x1="46867" y1="8873" x2="48800" y2="7005"/>
                        <a14:foregroundMark x1="48800" y1="7005" x2="48800" y2="7005"/>
                        <a14:foregroundMark x1="23600" y1="91461" x2="23400" y2="89726"/>
                        <a14:foregroundMark x1="27600" y1="89326" x2="27600" y2="90394"/>
                        <a14:foregroundMark x1="27000" y1="8672" x2="26533" y2="7005"/>
                        <a14:foregroundMark x1="89200" y1="46765" x2="90467" y2="45897"/>
                        <a14:backgroundMark x1="87733" y1="68312" x2="86933" y2="69980"/>
                        <a14:backgroundMark x1="86933" y1="70247" x2="86933" y2="70247"/>
                        <a14:backgroundMark x1="90267" y1="68579" x2="90267" y2="68579"/>
                        <a14:backgroundMark x1="89400" y1="68913" x2="83333" y2="74450"/>
                        <a14:backgroundMark x1="88533" y1="70447" x2="89200" y2="68979"/>
                        <a14:backgroundMark x1="89200" y1="68979" x2="89200" y2="68979"/>
                        <a14:backgroundMark x1="84533" y1="73249" x2="82800" y2="7638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6638" y="0"/>
            <a:ext cx="6862575" cy="6858000"/>
          </a:xfrm>
          <a:prstGeom prst="rect">
            <a:avLst/>
          </a:prstGeom>
        </p:spPr>
      </p:pic>
      <p:sp>
        <p:nvSpPr>
          <p:cNvPr id="4" name="สี่เหลี่ยมผืนผ้า 3">
            <a:extLst>
              <a:ext uri="{FF2B5EF4-FFF2-40B4-BE49-F238E27FC236}">
                <a16:creationId xmlns:a16="http://schemas.microsoft.com/office/drawing/2014/main" id="{0B766077-405F-4313-93F1-D8F35E11912F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sp>
        <p:nvSpPr>
          <p:cNvPr id="5" name="สี่เหลี่ยมผืนผ้า 4">
            <a:extLst>
              <a:ext uri="{FF2B5EF4-FFF2-40B4-BE49-F238E27FC236}">
                <a16:creationId xmlns:a16="http://schemas.microsoft.com/office/drawing/2014/main" id="{AFF68202-488D-4E31-AC94-E4210D5E0A9D}"/>
              </a:ext>
            </a:extLst>
          </p:cNvPr>
          <p:cNvSpPr/>
          <p:nvPr/>
        </p:nvSpPr>
        <p:spPr>
          <a:xfrm>
            <a:off x="6096000" y="0"/>
            <a:ext cx="6096001" cy="6858000"/>
          </a:xfrm>
          <a:prstGeom prst="rect">
            <a:avLst/>
          </a:prstGeom>
          <a:solidFill>
            <a:schemeClr val="bg2">
              <a:lumMod val="90000"/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sp>
        <p:nvSpPr>
          <p:cNvPr id="6" name="กล่องข้อความ 5">
            <a:extLst>
              <a:ext uri="{FF2B5EF4-FFF2-40B4-BE49-F238E27FC236}">
                <a16:creationId xmlns:a16="http://schemas.microsoft.com/office/drawing/2014/main" id="{43AA13B9-E48A-4AE6-B7DB-08B6010E4CCA}"/>
              </a:ext>
            </a:extLst>
          </p:cNvPr>
          <p:cNvSpPr txBox="1"/>
          <p:nvPr/>
        </p:nvSpPr>
        <p:spPr>
          <a:xfrm>
            <a:off x="1509480" y="2571750"/>
            <a:ext cx="41529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8000" dirty="0">
                <a:solidFill>
                  <a:schemeClr val="bg1"/>
                </a:solidFill>
                <a:latin typeface="Whale" pitchFamily="2" charset="-34"/>
                <a:ea typeface="Whale" pitchFamily="2" charset="-34"/>
                <a:cs typeface="Whale" pitchFamily="2" charset="-34"/>
              </a:rPr>
              <a:t>เมนูเส้น</a:t>
            </a:r>
            <a:endParaRPr lang="en-US" sz="8000" dirty="0">
              <a:solidFill>
                <a:schemeClr val="bg1"/>
              </a:solidFill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sp>
        <p:nvSpPr>
          <p:cNvPr id="7" name="กล่องข้อความ 6">
            <a:extLst>
              <a:ext uri="{FF2B5EF4-FFF2-40B4-BE49-F238E27FC236}">
                <a16:creationId xmlns:a16="http://schemas.microsoft.com/office/drawing/2014/main" id="{0F78DBA9-3D3E-4DC0-B389-B5D0C6B2BBFD}"/>
              </a:ext>
            </a:extLst>
          </p:cNvPr>
          <p:cNvSpPr txBox="1"/>
          <p:nvPr/>
        </p:nvSpPr>
        <p:spPr>
          <a:xfrm>
            <a:off x="7837709" y="2571749"/>
            <a:ext cx="41529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8000" dirty="0">
                <a:latin typeface="Whale" pitchFamily="2" charset="-34"/>
                <a:ea typeface="Whale" pitchFamily="2" charset="-34"/>
                <a:cs typeface="Whale" pitchFamily="2" charset="-34"/>
              </a:rPr>
              <a:t>เมนูข้าว</a:t>
            </a:r>
            <a:endParaRPr lang="en-US" sz="8000" dirty="0"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625297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รูปภาพ 10">
            <a:extLst>
              <a:ext uri="{FF2B5EF4-FFF2-40B4-BE49-F238E27FC236}">
                <a16:creationId xmlns:a16="http://schemas.microsoft.com/office/drawing/2014/main" id="{41C4564E-F8C2-46C1-BC4C-1A92D09F52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637"/>
          <a:stretch/>
        </p:blipFill>
        <p:spPr>
          <a:xfrm>
            <a:off x="1091568" y="1020356"/>
            <a:ext cx="9188235" cy="4687167"/>
          </a:xfrm>
          <a:prstGeom prst="rect">
            <a:avLst/>
          </a:prstGeom>
        </p:spPr>
      </p:pic>
      <p:sp>
        <p:nvSpPr>
          <p:cNvPr id="12" name="สี่เหลี่ยมผืนผ้า 11">
            <a:extLst>
              <a:ext uri="{FF2B5EF4-FFF2-40B4-BE49-F238E27FC236}">
                <a16:creationId xmlns:a16="http://schemas.microsoft.com/office/drawing/2014/main" id="{3B80FE2F-D40E-4041-BF92-80AB3CD330CB}"/>
              </a:ext>
            </a:extLst>
          </p:cNvPr>
          <p:cNvSpPr/>
          <p:nvPr/>
        </p:nvSpPr>
        <p:spPr>
          <a:xfrm>
            <a:off x="-1587910" y="-1522080"/>
            <a:ext cx="15367820" cy="9173161"/>
          </a:xfrm>
          <a:prstGeom prst="rect">
            <a:avLst/>
          </a:prstGeom>
          <a:solidFill>
            <a:schemeClr val="dk1">
              <a:alpha val="7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ชื่อเรื่อง 1">
            <a:extLst>
              <a:ext uri="{FF2B5EF4-FFF2-40B4-BE49-F238E27FC236}">
                <a16:creationId xmlns:a16="http://schemas.microsoft.com/office/drawing/2014/main" id="{893446D5-0A38-4BD2-9C4D-78A8D86C57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20127" y="3064501"/>
            <a:ext cx="9144000" cy="710492"/>
          </a:xfrm>
        </p:spPr>
        <p:txBody>
          <a:bodyPr>
            <a:normAutofit fontScale="90000"/>
          </a:bodyPr>
          <a:lstStyle/>
          <a:p>
            <a:r>
              <a:rPr lang="th-TH" dirty="0">
                <a:solidFill>
                  <a:schemeClr val="bg1"/>
                </a:solidFill>
                <a:latin typeface="Whale" pitchFamily="2" charset="-34"/>
                <a:ea typeface="Whale" pitchFamily="2" charset="-34"/>
                <a:cs typeface="Whale" pitchFamily="2" charset="-34"/>
              </a:rPr>
              <a:t>เลือกเมนู</a:t>
            </a:r>
            <a:endParaRPr lang="en-US" dirty="0">
              <a:solidFill>
                <a:schemeClr val="bg1"/>
              </a:solidFill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sp>
        <p:nvSpPr>
          <p:cNvPr id="5" name="สี่เหลี่ยมผืนผ้า 4">
            <a:extLst>
              <a:ext uri="{FF2B5EF4-FFF2-40B4-BE49-F238E27FC236}">
                <a16:creationId xmlns:a16="http://schemas.microsoft.com/office/drawing/2014/main" id="{7FC32A25-B430-4E9D-B2FE-28BE533C3443}"/>
              </a:ext>
            </a:extLst>
          </p:cNvPr>
          <p:cNvSpPr/>
          <p:nvPr/>
        </p:nvSpPr>
        <p:spPr>
          <a:xfrm>
            <a:off x="-1" y="1727200"/>
            <a:ext cx="762000" cy="313508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สี่เหลี่ยมผืนผ้า 6">
            <a:extLst>
              <a:ext uri="{FF2B5EF4-FFF2-40B4-BE49-F238E27FC236}">
                <a16:creationId xmlns:a16="http://schemas.microsoft.com/office/drawing/2014/main" id="{79F08CF2-D54D-4FFB-BF67-577D7FD8BF3D}"/>
              </a:ext>
            </a:extLst>
          </p:cNvPr>
          <p:cNvSpPr/>
          <p:nvPr/>
        </p:nvSpPr>
        <p:spPr>
          <a:xfrm>
            <a:off x="11405506" y="1727200"/>
            <a:ext cx="762000" cy="313508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รูปครึ่งกรอบ 7">
            <a:extLst>
              <a:ext uri="{FF2B5EF4-FFF2-40B4-BE49-F238E27FC236}">
                <a16:creationId xmlns:a16="http://schemas.microsoft.com/office/drawing/2014/main" id="{7DA3998B-33CD-4480-9E42-0A7355BC8644}"/>
              </a:ext>
            </a:extLst>
          </p:cNvPr>
          <p:cNvSpPr/>
          <p:nvPr/>
        </p:nvSpPr>
        <p:spPr>
          <a:xfrm rot="18755863">
            <a:off x="168394" y="2829292"/>
            <a:ext cx="928915" cy="861061"/>
          </a:xfrm>
          <a:prstGeom prst="halfFram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รูปครึ่งกรอบ 8">
            <a:extLst>
              <a:ext uri="{FF2B5EF4-FFF2-40B4-BE49-F238E27FC236}">
                <a16:creationId xmlns:a16="http://schemas.microsoft.com/office/drawing/2014/main" id="{C15AC31F-80B3-4529-A410-6F3B299F07F4}"/>
              </a:ext>
            </a:extLst>
          </p:cNvPr>
          <p:cNvSpPr/>
          <p:nvPr/>
        </p:nvSpPr>
        <p:spPr>
          <a:xfrm rot="2879569" flipH="1">
            <a:off x="11051386" y="2843302"/>
            <a:ext cx="928915" cy="861061"/>
          </a:xfrm>
          <a:prstGeom prst="halfFram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สี่เหลี่ยมผืนผ้า: มุมมน 9">
            <a:extLst>
              <a:ext uri="{FF2B5EF4-FFF2-40B4-BE49-F238E27FC236}">
                <a16:creationId xmlns:a16="http://schemas.microsoft.com/office/drawing/2014/main" id="{6C544256-F128-4D6B-97A9-43EBAFE5CE4A}"/>
              </a:ext>
            </a:extLst>
          </p:cNvPr>
          <p:cNvSpPr/>
          <p:nvPr/>
        </p:nvSpPr>
        <p:spPr>
          <a:xfrm>
            <a:off x="0" y="2296067"/>
            <a:ext cx="12192000" cy="2133600"/>
          </a:xfrm>
          <a:prstGeom prst="round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สี่เหลี่ยมผืนผ้า 14">
            <a:extLst>
              <a:ext uri="{FF2B5EF4-FFF2-40B4-BE49-F238E27FC236}">
                <a16:creationId xmlns:a16="http://schemas.microsoft.com/office/drawing/2014/main" id="{409E573A-D077-488A-AD58-E7069A58E4B6}"/>
              </a:ext>
            </a:extLst>
          </p:cNvPr>
          <p:cNvSpPr/>
          <p:nvPr/>
        </p:nvSpPr>
        <p:spPr>
          <a:xfrm>
            <a:off x="0" y="1727200"/>
            <a:ext cx="761999" cy="31350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sp>
        <p:nvSpPr>
          <p:cNvPr id="16" name="สี่เหลี่ยมผืนผ้า 15">
            <a:extLst>
              <a:ext uri="{FF2B5EF4-FFF2-40B4-BE49-F238E27FC236}">
                <a16:creationId xmlns:a16="http://schemas.microsoft.com/office/drawing/2014/main" id="{84411088-437C-432D-A8D9-15F6D4E02E06}"/>
              </a:ext>
            </a:extLst>
          </p:cNvPr>
          <p:cNvSpPr/>
          <p:nvPr/>
        </p:nvSpPr>
        <p:spPr>
          <a:xfrm>
            <a:off x="11405506" y="1727200"/>
            <a:ext cx="786495" cy="299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sp>
        <p:nvSpPr>
          <p:cNvPr id="13" name="สี่เหลี่ยมผืนผ้า: มุมมน 12">
            <a:extLst>
              <a:ext uri="{FF2B5EF4-FFF2-40B4-BE49-F238E27FC236}">
                <a16:creationId xmlns:a16="http://schemas.microsoft.com/office/drawing/2014/main" id="{FB9FF6A8-0AF8-4448-9043-E82D3A9EA94D}"/>
              </a:ext>
            </a:extLst>
          </p:cNvPr>
          <p:cNvSpPr/>
          <p:nvPr/>
        </p:nvSpPr>
        <p:spPr>
          <a:xfrm>
            <a:off x="7637311" y="4853577"/>
            <a:ext cx="1290380" cy="380185"/>
          </a:xfrm>
          <a:prstGeom prst="roundRect">
            <a:avLst/>
          </a:prstGeom>
          <a:solidFill>
            <a:srgbClr val="75B4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Mitr" panose="00000500000000000000" pitchFamily="2" charset="-34"/>
                <a:cs typeface="Mitr" panose="00000500000000000000" pitchFamily="2" charset="-34"/>
              </a:rPr>
              <a:t>เพิ่ม</a:t>
            </a:r>
            <a:endParaRPr lang="en-US" sz="3200" dirty="0">
              <a:latin typeface="Mitr" panose="00000500000000000000" pitchFamily="2" charset="-34"/>
              <a:cs typeface="Mitr" panose="00000500000000000000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653069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สี่เหลี่ยมผืนผ้า: มุมมน 19">
            <a:extLst>
              <a:ext uri="{FF2B5EF4-FFF2-40B4-BE49-F238E27FC236}">
                <a16:creationId xmlns:a16="http://schemas.microsoft.com/office/drawing/2014/main" id="{E3FBD50B-D046-4107-9780-0EABF9C3669F}"/>
              </a:ext>
            </a:extLst>
          </p:cNvPr>
          <p:cNvSpPr/>
          <p:nvPr/>
        </p:nvSpPr>
        <p:spPr>
          <a:xfrm>
            <a:off x="50355" y="35394"/>
            <a:ext cx="6099460" cy="687664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Mitr" panose="00000500000000000000" pitchFamily="2" charset="-34"/>
                <a:cs typeface="Mitr" panose="00000500000000000000" pitchFamily="2" charset="-34"/>
              </a:rPr>
              <a:t>เพิ่ม</a:t>
            </a:r>
            <a:endParaRPr lang="en-US" sz="3200" dirty="0">
              <a:latin typeface="Mitr" panose="00000500000000000000" pitchFamily="2" charset="-34"/>
              <a:cs typeface="Mitr" panose="00000500000000000000" pitchFamily="2" charset="-34"/>
            </a:endParaRPr>
          </a:p>
        </p:txBody>
      </p:sp>
      <p:sp>
        <p:nvSpPr>
          <p:cNvPr id="8" name="สี่เหลี่ยมผืนผ้า 7">
            <a:extLst>
              <a:ext uri="{FF2B5EF4-FFF2-40B4-BE49-F238E27FC236}">
                <a16:creationId xmlns:a16="http://schemas.microsoft.com/office/drawing/2014/main" id="{704D13D8-C676-4192-B0D9-148EBD4D3D40}"/>
              </a:ext>
            </a:extLst>
          </p:cNvPr>
          <p:cNvSpPr/>
          <p:nvPr/>
        </p:nvSpPr>
        <p:spPr>
          <a:xfrm>
            <a:off x="6095999" y="35394"/>
            <a:ext cx="6096001" cy="6858000"/>
          </a:xfrm>
          <a:prstGeom prst="rect">
            <a:avLst/>
          </a:prstGeom>
          <a:solidFill>
            <a:schemeClr val="bg2">
              <a:lumMod val="90000"/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sp>
        <p:nvSpPr>
          <p:cNvPr id="9" name="กล่องข้อความ 8">
            <a:extLst>
              <a:ext uri="{FF2B5EF4-FFF2-40B4-BE49-F238E27FC236}">
                <a16:creationId xmlns:a16="http://schemas.microsoft.com/office/drawing/2014/main" id="{A81F7E5F-3399-44EB-825F-52FB15DE0703}"/>
              </a:ext>
            </a:extLst>
          </p:cNvPr>
          <p:cNvSpPr txBox="1"/>
          <p:nvPr/>
        </p:nvSpPr>
        <p:spPr>
          <a:xfrm>
            <a:off x="6858000" y="342900"/>
            <a:ext cx="4686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3600" b="1" dirty="0">
                <a:latin typeface="Whale" pitchFamily="2" charset="-34"/>
                <a:ea typeface="Whale" pitchFamily="2" charset="-34"/>
                <a:cs typeface="Whale" pitchFamily="2" charset="-34"/>
              </a:rPr>
              <a:t>รายการอาหารของคุณ</a:t>
            </a:r>
            <a:endParaRPr lang="en-US" sz="3600" b="1" dirty="0"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sp>
        <p:nvSpPr>
          <p:cNvPr id="11" name="กล่องข้อความ 10">
            <a:extLst>
              <a:ext uri="{FF2B5EF4-FFF2-40B4-BE49-F238E27FC236}">
                <a16:creationId xmlns:a16="http://schemas.microsoft.com/office/drawing/2014/main" id="{3C349B50-81FA-4BA9-B586-467465483F28}"/>
              </a:ext>
            </a:extLst>
          </p:cNvPr>
          <p:cNvSpPr txBox="1"/>
          <p:nvPr/>
        </p:nvSpPr>
        <p:spPr>
          <a:xfrm>
            <a:off x="6379588" y="1484349"/>
            <a:ext cx="56364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200" dirty="0">
                <a:latin typeface="Whale" pitchFamily="2" charset="-34"/>
                <a:ea typeface="Whale" pitchFamily="2" charset="-34"/>
                <a:cs typeface="Whale" pitchFamily="2" charset="-34"/>
              </a:rPr>
              <a:t>ข้าวมันไก่		</a:t>
            </a:r>
            <a:r>
              <a:rPr lang="en-US" sz="3200" dirty="0">
                <a:latin typeface="Whale" pitchFamily="2" charset="-34"/>
                <a:ea typeface="Whale" pitchFamily="2" charset="-34"/>
                <a:cs typeface="Whale" pitchFamily="2" charset="-34"/>
              </a:rPr>
              <a:t>1		50 </a:t>
            </a:r>
            <a:r>
              <a:rPr lang="th-TH" sz="3200" dirty="0">
                <a:latin typeface="Whale" pitchFamily="2" charset="-34"/>
                <a:ea typeface="Whale" pitchFamily="2" charset="-34"/>
                <a:cs typeface="Whale" pitchFamily="2" charset="-34"/>
              </a:rPr>
              <a:t>บาท</a:t>
            </a:r>
            <a:endParaRPr lang="en-US" sz="3200" dirty="0"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sp>
        <p:nvSpPr>
          <p:cNvPr id="12" name="สี่เหลี่ยมผืนผ้า: มุมมน 11">
            <a:extLst>
              <a:ext uri="{FF2B5EF4-FFF2-40B4-BE49-F238E27FC236}">
                <a16:creationId xmlns:a16="http://schemas.microsoft.com/office/drawing/2014/main" id="{2DF2DA32-CA03-4AE5-9114-56CEB15B3B4F}"/>
              </a:ext>
            </a:extLst>
          </p:cNvPr>
          <p:cNvSpPr/>
          <p:nvPr/>
        </p:nvSpPr>
        <p:spPr>
          <a:xfrm>
            <a:off x="8420099" y="5953132"/>
            <a:ext cx="1555435" cy="559183"/>
          </a:xfrm>
          <a:prstGeom prst="round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Whale" pitchFamily="2" charset="-34"/>
                <a:ea typeface="Whale" pitchFamily="2" charset="-34"/>
                <a:cs typeface="Whale" pitchFamily="2" charset="-34"/>
              </a:rPr>
              <a:t>สั่ง</a:t>
            </a:r>
            <a:endParaRPr lang="en-US" sz="3200" dirty="0"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sp>
        <p:nvSpPr>
          <p:cNvPr id="13" name="กล่องข้อความ 12">
            <a:extLst>
              <a:ext uri="{FF2B5EF4-FFF2-40B4-BE49-F238E27FC236}">
                <a16:creationId xmlns:a16="http://schemas.microsoft.com/office/drawing/2014/main" id="{BF44DA42-A0C8-4616-ABB8-ADE9B4A23479}"/>
              </a:ext>
            </a:extLst>
          </p:cNvPr>
          <p:cNvSpPr txBox="1"/>
          <p:nvPr/>
        </p:nvSpPr>
        <p:spPr>
          <a:xfrm>
            <a:off x="723900" y="2209800"/>
            <a:ext cx="47625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b="1" dirty="0">
                <a:latin typeface="Cavolini" panose="03000502040302020204" pitchFamily="66" charset="0"/>
                <a:ea typeface="Whale" pitchFamily="2" charset="-34"/>
                <a:cs typeface="Cavolini" panose="03000502040302020204" pitchFamily="66" charset="0"/>
              </a:rPr>
              <a:t>Cart</a:t>
            </a:r>
          </a:p>
        </p:txBody>
      </p:sp>
      <p:sp>
        <p:nvSpPr>
          <p:cNvPr id="7" name="กล่องข้อความ 6">
            <a:extLst>
              <a:ext uri="{FF2B5EF4-FFF2-40B4-BE49-F238E27FC236}">
                <a16:creationId xmlns:a16="http://schemas.microsoft.com/office/drawing/2014/main" id="{20AD6004-231E-4235-834A-27BAF0B9F3BC}"/>
              </a:ext>
            </a:extLst>
          </p:cNvPr>
          <p:cNvSpPr txBox="1"/>
          <p:nvPr/>
        </p:nvSpPr>
        <p:spPr>
          <a:xfrm>
            <a:off x="6555545" y="5108434"/>
            <a:ext cx="5636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600" dirty="0">
                <a:latin typeface="Whale" pitchFamily="2" charset="-34"/>
                <a:ea typeface="Whale" pitchFamily="2" charset="-34"/>
                <a:cs typeface="Whale" pitchFamily="2" charset="-34"/>
              </a:rPr>
              <a:t>รวม  				          </a:t>
            </a:r>
            <a:r>
              <a:rPr lang="en-US" sz="3600" dirty="0">
                <a:latin typeface="Whale" pitchFamily="2" charset="-34"/>
                <a:ea typeface="Whale" pitchFamily="2" charset="-34"/>
                <a:cs typeface="Whale" pitchFamily="2" charset="-34"/>
              </a:rPr>
              <a:t>50 </a:t>
            </a:r>
            <a:r>
              <a:rPr lang="th-TH" sz="3600" dirty="0">
                <a:latin typeface="Whale" pitchFamily="2" charset="-34"/>
                <a:ea typeface="Whale" pitchFamily="2" charset="-34"/>
                <a:cs typeface="Whale" pitchFamily="2" charset="-34"/>
              </a:rPr>
              <a:t>บาท</a:t>
            </a:r>
            <a:endParaRPr lang="en-US" sz="3600" dirty="0"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grpSp>
        <p:nvGrpSpPr>
          <p:cNvPr id="19" name="กลุ่ม 18">
            <a:extLst>
              <a:ext uri="{FF2B5EF4-FFF2-40B4-BE49-F238E27FC236}">
                <a16:creationId xmlns:a16="http://schemas.microsoft.com/office/drawing/2014/main" id="{C73BEBA5-05EC-48D7-A9E6-DCBD1949A2FB}"/>
              </a:ext>
            </a:extLst>
          </p:cNvPr>
          <p:cNvGrpSpPr/>
          <p:nvPr/>
        </p:nvGrpSpPr>
        <p:grpSpPr>
          <a:xfrm>
            <a:off x="6352680" y="3083394"/>
            <a:ext cx="5582638" cy="1749031"/>
            <a:chOff x="6379588" y="3421000"/>
            <a:chExt cx="5582638" cy="1749031"/>
          </a:xfrm>
        </p:grpSpPr>
        <p:sp>
          <p:nvSpPr>
            <p:cNvPr id="3" name="สี่เหลี่ยมผืนผ้า: มุมมน 2">
              <a:extLst>
                <a:ext uri="{FF2B5EF4-FFF2-40B4-BE49-F238E27FC236}">
                  <a16:creationId xmlns:a16="http://schemas.microsoft.com/office/drawing/2014/main" id="{AD65B936-7F84-4501-9703-29BD58F86796}"/>
                </a:ext>
              </a:extLst>
            </p:cNvPr>
            <p:cNvSpPr/>
            <p:nvPr/>
          </p:nvSpPr>
          <p:spPr>
            <a:xfrm>
              <a:off x="6379588" y="4005775"/>
              <a:ext cx="5582638" cy="1164256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th-TH" sz="3600" dirty="0">
                  <a:solidFill>
                    <a:srgbClr val="FF0000"/>
                  </a:solidFill>
                  <a:latin typeface="Whale" pitchFamily="2" charset="-34"/>
                  <a:ea typeface="Whale" pitchFamily="2" charset="-34"/>
                  <a:cs typeface="Whale" pitchFamily="2" charset="-34"/>
                </a:rPr>
                <a:t>ขอเผ็ด ๆ</a:t>
              </a:r>
              <a:endParaRPr lang="en-US" sz="3600" dirty="0">
                <a:solidFill>
                  <a:srgbClr val="FF0000"/>
                </a:solidFill>
                <a:latin typeface="Whale" pitchFamily="2" charset="-34"/>
                <a:ea typeface="Whale" pitchFamily="2" charset="-34"/>
                <a:cs typeface="Whale" pitchFamily="2" charset="-34"/>
              </a:endParaRPr>
            </a:p>
          </p:txBody>
        </p:sp>
        <p:grpSp>
          <p:nvGrpSpPr>
            <p:cNvPr id="6" name="กลุ่ม 5">
              <a:extLst>
                <a:ext uri="{FF2B5EF4-FFF2-40B4-BE49-F238E27FC236}">
                  <a16:creationId xmlns:a16="http://schemas.microsoft.com/office/drawing/2014/main" id="{72317488-E46B-4CA2-BA0B-20A11E75777C}"/>
                </a:ext>
              </a:extLst>
            </p:cNvPr>
            <p:cNvGrpSpPr/>
            <p:nvPr/>
          </p:nvGrpSpPr>
          <p:grpSpPr>
            <a:xfrm>
              <a:off x="9615790" y="4225512"/>
              <a:ext cx="1173218" cy="719488"/>
              <a:chOff x="9615790" y="3648737"/>
              <a:chExt cx="1173218" cy="719488"/>
            </a:xfrm>
          </p:grpSpPr>
          <p:pic>
            <p:nvPicPr>
              <p:cNvPr id="5" name="รูปภาพ 4">
                <a:extLst>
                  <a:ext uri="{FF2B5EF4-FFF2-40B4-BE49-F238E27FC236}">
                    <a16:creationId xmlns:a16="http://schemas.microsoft.com/office/drawing/2014/main" id="{8D49DDD5-6B6A-4C73-99E3-A0C4EC941A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615790" y="3648737"/>
                <a:ext cx="719488" cy="719488"/>
              </a:xfrm>
              <a:prstGeom prst="rect">
                <a:avLst/>
              </a:prstGeom>
            </p:spPr>
          </p:pic>
          <p:pic>
            <p:nvPicPr>
              <p:cNvPr id="14" name="รูปภาพ 13">
                <a:extLst>
                  <a:ext uri="{FF2B5EF4-FFF2-40B4-BE49-F238E27FC236}">
                    <a16:creationId xmlns:a16="http://schemas.microsoft.com/office/drawing/2014/main" id="{8107B74D-CC50-42B4-AB7E-79D3945050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069520" y="3648737"/>
                <a:ext cx="719488" cy="719488"/>
              </a:xfrm>
              <a:prstGeom prst="rect">
                <a:avLst/>
              </a:prstGeom>
            </p:spPr>
          </p:pic>
        </p:grpSp>
        <p:grpSp>
          <p:nvGrpSpPr>
            <p:cNvPr id="16" name="กลุ่ม 15">
              <a:extLst>
                <a:ext uri="{FF2B5EF4-FFF2-40B4-BE49-F238E27FC236}">
                  <a16:creationId xmlns:a16="http://schemas.microsoft.com/office/drawing/2014/main" id="{2193759E-AD24-4956-B565-AB92936386CF}"/>
                </a:ext>
              </a:extLst>
            </p:cNvPr>
            <p:cNvGrpSpPr/>
            <p:nvPr/>
          </p:nvGrpSpPr>
          <p:grpSpPr>
            <a:xfrm>
              <a:off x="7505079" y="4225512"/>
              <a:ext cx="1173218" cy="719488"/>
              <a:chOff x="9615790" y="3648737"/>
              <a:chExt cx="1173218" cy="719488"/>
            </a:xfrm>
          </p:grpSpPr>
          <p:pic>
            <p:nvPicPr>
              <p:cNvPr id="17" name="รูปภาพ 16">
                <a:extLst>
                  <a:ext uri="{FF2B5EF4-FFF2-40B4-BE49-F238E27FC236}">
                    <a16:creationId xmlns:a16="http://schemas.microsoft.com/office/drawing/2014/main" id="{9D900A88-4CD3-4D76-8D50-BD2DBF50FA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615790" y="3648737"/>
                <a:ext cx="719488" cy="719488"/>
              </a:xfrm>
              <a:prstGeom prst="rect">
                <a:avLst/>
              </a:prstGeom>
            </p:spPr>
          </p:pic>
          <p:pic>
            <p:nvPicPr>
              <p:cNvPr id="18" name="รูปภาพ 17">
                <a:extLst>
                  <a:ext uri="{FF2B5EF4-FFF2-40B4-BE49-F238E27FC236}">
                    <a16:creationId xmlns:a16="http://schemas.microsoft.com/office/drawing/2014/main" id="{8F8BA10B-4EF5-473E-AD6E-785FAE1CFC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069520" y="3648737"/>
                <a:ext cx="719488" cy="719488"/>
              </a:xfrm>
              <a:prstGeom prst="rect">
                <a:avLst/>
              </a:prstGeom>
            </p:spPr>
          </p:pic>
        </p:grpSp>
        <p:sp>
          <p:nvSpPr>
            <p:cNvPr id="10" name="กล่องข้อความ 9">
              <a:extLst>
                <a:ext uri="{FF2B5EF4-FFF2-40B4-BE49-F238E27FC236}">
                  <a16:creationId xmlns:a16="http://schemas.microsoft.com/office/drawing/2014/main" id="{1C19CC07-2F52-444E-B875-757E67BB5ACD}"/>
                </a:ext>
              </a:extLst>
            </p:cNvPr>
            <p:cNvSpPr txBox="1"/>
            <p:nvPr/>
          </p:nvSpPr>
          <p:spPr>
            <a:xfrm>
              <a:off x="6473574" y="3421000"/>
              <a:ext cx="184497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3600" b="1" dirty="0">
                  <a:latin typeface="Whale" pitchFamily="2" charset="-34"/>
                  <a:ea typeface="Whale" pitchFamily="2" charset="-34"/>
                  <a:cs typeface="Whale" pitchFamily="2" charset="-34"/>
                </a:rPr>
                <a:t>คำอธิบาย</a:t>
              </a:r>
              <a:endParaRPr lang="en-US" sz="3600" b="1" dirty="0">
                <a:latin typeface="Whale" pitchFamily="2" charset="-34"/>
                <a:ea typeface="Whale" pitchFamily="2" charset="-34"/>
                <a:cs typeface="Whale" pitchFamily="2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80166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สี่เหลี่ยมผืนผ้า 3">
            <a:extLst>
              <a:ext uri="{FF2B5EF4-FFF2-40B4-BE49-F238E27FC236}">
                <a16:creationId xmlns:a16="http://schemas.microsoft.com/office/drawing/2014/main" id="{3280B81C-05E4-489A-968C-556ED4A13BD4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 dirty="0"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sp>
        <p:nvSpPr>
          <p:cNvPr id="5" name="กล่องข้อความ 4">
            <a:extLst>
              <a:ext uri="{FF2B5EF4-FFF2-40B4-BE49-F238E27FC236}">
                <a16:creationId xmlns:a16="http://schemas.microsoft.com/office/drawing/2014/main" id="{9F6384D2-6BE9-46D6-8F69-74AA22689046}"/>
              </a:ext>
            </a:extLst>
          </p:cNvPr>
          <p:cNvSpPr txBox="1"/>
          <p:nvPr/>
        </p:nvSpPr>
        <p:spPr>
          <a:xfrm>
            <a:off x="1009650" y="378069"/>
            <a:ext cx="4076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sz="4000" b="1" dirty="0">
                <a:solidFill>
                  <a:schemeClr val="bg1"/>
                </a:solidFill>
                <a:latin typeface="Whale" pitchFamily="2" charset="-34"/>
                <a:ea typeface="Whale" pitchFamily="2" charset="-34"/>
                <a:cs typeface="Whale" pitchFamily="2" charset="-34"/>
              </a:rPr>
              <a:t>รายการอาหาร</a:t>
            </a:r>
            <a:endParaRPr lang="en-US" sz="4000" b="1" dirty="0">
              <a:solidFill>
                <a:schemeClr val="bg1"/>
              </a:solidFill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sp>
        <p:nvSpPr>
          <p:cNvPr id="6" name="กล่องข้อความ 5">
            <a:extLst>
              <a:ext uri="{FF2B5EF4-FFF2-40B4-BE49-F238E27FC236}">
                <a16:creationId xmlns:a16="http://schemas.microsoft.com/office/drawing/2014/main" id="{40C98E98-E6B2-4B24-94CE-085F75835515}"/>
              </a:ext>
            </a:extLst>
          </p:cNvPr>
          <p:cNvSpPr txBox="1"/>
          <p:nvPr/>
        </p:nvSpPr>
        <p:spPr>
          <a:xfrm>
            <a:off x="484749" y="1384875"/>
            <a:ext cx="54483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200" dirty="0">
                <a:solidFill>
                  <a:schemeClr val="bg1"/>
                </a:solidFill>
                <a:latin typeface="Whale" pitchFamily="2" charset="-34"/>
                <a:ea typeface="Whale" pitchFamily="2" charset="-34"/>
                <a:cs typeface="Whale" pitchFamily="2" charset="-34"/>
              </a:rPr>
              <a:t>ข้าวมันไก่				</a:t>
            </a:r>
            <a:r>
              <a:rPr lang="en-US" sz="3200" dirty="0">
                <a:solidFill>
                  <a:schemeClr val="bg1"/>
                </a:solidFill>
                <a:latin typeface="Whale" pitchFamily="2" charset="-34"/>
                <a:ea typeface="Whale" pitchFamily="2" charset="-34"/>
                <a:cs typeface="Whale" pitchFamily="2" charset="-34"/>
              </a:rPr>
              <a:t>1</a:t>
            </a:r>
            <a:endParaRPr lang="th-TH" sz="3200" dirty="0">
              <a:solidFill>
                <a:schemeClr val="bg1"/>
              </a:solidFill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sp>
        <p:nvSpPr>
          <p:cNvPr id="7" name="สี่เหลี่ยมผืนผ้า: มุมมน 6">
            <a:extLst>
              <a:ext uri="{FF2B5EF4-FFF2-40B4-BE49-F238E27FC236}">
                <a16:creationId xmlns:a16="http://schemas.microsoft.com/office/drawing/2014/main" id="{C2CD5B4F-A1C8-4021-8A4B-44A27C6CDBB0}"/>
              </a:ext>
            </a:extLst>
          </p:cNvPr>
          <p:cNvSpPr/>
          <p:nvPr/>
        </p:nvSpPr>
        <p:spPr>
          <a:xfrm>
            <a:off x="1948827" y="5810250"/>
            <a:ext cx="2198346" cy="647700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000" dirty="0">
                <a:latin typeface="Whale" pitchFamily="2" charset="-34"/>
                <a:ea typeface="Whale" pitchFamily="2" charset="-34"/>
                <a:cs typeface="Whale" pitchFamily="2" charset="-34"/>
              </a:rPr>
              <a:t>เสร็จ</a:t>
            </a:r>
            <a:endParaRPr lang="en-US" sz="4000" dirty="0"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E0F56EA6-D5DA-49EA-B526-A98BCC99EDF1}"/>
              </a:ext>
            </a:extLst>
          </p:cNvPr>
          <p:cNvSpPr txBox="1"/>
          <p:nvPr/>
        </p:nvSpPr>
        <p:spPr>
          <a:xfrm>
            <a:off x="6942699" y="1085955"/>
            <a:ext cx="506730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3800" b="1" dirty="0">
                <a:solidFill>
                  <a:schemeClr val="bg1"/>
                </a:solidFill>
                <a:latin typeface="Whale" pitchFamily="2" charset="-34"/>
                <a:ea typeface="Whale" pitchFamily="2" charset="-34"/>
                <a:cs typeface="Whale" pitchFamily="2" charset="-34"/>
              </a:rPr>
              <a:t>มี</a:t>
            </a:r>
            <a:r>
              <a:rPr lang="th-TH" sz="6600" dirty="0">
                <a:solidFill>
                  <a:schemeClr val="bg1"/>
                </a:solidFill>
                <a:latin typeface="Whale" pitchFamily="2" charset="-34"/>
                <a:ea typeface="Whale" pitchFamily="2" charset="-34"/>
                <a:cs typeface="Whale" pitchFamily="2" charset="-34"/>
              </a:rPr>
              <a:t>รายการอาหารที่ต้องทำสำหรับร้าน</a:t>
            </a:r>
            <a:endParaRPr lang="en-US" sz="6600" dirty="0">
              <a:solidFill>
                <a:schemeClr val="bg1"/>
              </a:solidFill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sp>
        <p:nvSpPr>
          <p:cNvPr id="2" name="เมฆ 1">
            <a:extLst>
              <a:ext uri="{FF2B5EF4-FFF2-40B4-BE49-F238E27FC236}">
                <a16:creationId xmlns:a16="http://schemas.microsoft.com/office/drawing/2014/main" id="{BE996140-572B-4451-9596-3703E720E7C5}"/>
              </a:ext>
            </a:extLst>
          </p:cNvPr>
          <p:cNvSpPr/>
          <p:nvPr/>
        </p:nvSpPr>
        <p:spPr>
          <a:xfrm>
            <a:off x="4351179" y="4680421"/>
            <a:ext cx="3693648" cy="2044125"/>
          </a:xfrm>
          <a:prstGeom prst="cloud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600" dirty="0">
                <a:solidFill>
                  <a:schemeClr val="tx1"/>
                </a:solidFill>
                <a:latin typeface="Whale" pitchFamily="2" charset="-34"/>
                <a:ea typeface="Whale" pitchFamily="2" charset="-34"/>
                <a:cs typeface="Whale" pitchFamily="2" charset="-34"/>
              </a:rPr>
              <a:t>กดปุ่มเมื่อทำครบทุกรายการ</a:t>
            </a:r>
            <a:endParaRPr lang="en-US" sz="3600" dirty="0">
              <a:solidFill>
                <a:schemeClr val="tx1"/>
              </a:solidFill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grpSp>
        <p:nvGrpSpPr>
          <p:cNvPr id="9" name="กลุ่ม 8">
            <a:extLst>
              <a:ext uri="{FF2B5EF4-FFF2-40B4-BE49-F238E27FC236}">
                <a16:creationId xmlns:a16="http://schemas.microsoft.com/office/drawing/2014/main" id="{A48A0DA6-55D3-436C-A8C4-35C25328218B}"/>
              </a:ext>
            </a:extLst>
          </p:cNvPr>
          <p:cNvGrpSpPr/>
          <p:nvPr/>
        </p:nvGrpSpPr>
        <p:grpSpPr>
          <a:xfrm>
            <a:off x="1501709" y="4832571"/>
            <a:ext cx="3092581" cy="733690"/>
            <a:chOff x="7840126" y="2189840"/>
            <a:chExt cx="3092581" cy="733690"/>
          </a:xfrm>
        </p:grpSpPr>
        <p:pic>
          <p:nvPicPr>
            <p:cNvPr id="10" name="รูปภาพ 9">
              <a:extLst>
                <a:ext uri="{FF2B5EF4-FFF2-40B4-BE49-F238E27FC236}">
                  <a16:creationId xmlns:a16="http://schemas.microsoft.com/office/drawing/2014/main" id="{F56A6EDB-9422-4BCD-BA6F-7007AD30844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3219" y="2204042"/>
              <a:ext cx="719488" cy="719488"/>
            </a:xfrm>
            <a:prstGeom prst="rect">
              <a:avLst/>
            </a:prstGeom>
          </p:spPr>
        </p:pic>
        <p:pic>
          <p:nvPicPr>
            <p:cNvPr id="11" name="รูปภาพ 10">
              <a:extLst>
                <a:ext uri="{FF2B5EF4-FFF2-40B4-BE49-F238E27FC236}">
                  <a16:creationId xmlns:a16="http://schemas.microsoft.com/office/drawing/2014/main" id="{2A149A8F-F623-4230-8A18-EC96948900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66198" y="2204042"/>
              <a:ext cx="719488" cy="719488"/>
            </a:xfrm>
            <a:prstGeom prst="rect">
              <a:avLst/>
            </a:prstGeom>
          </p:spPr>
        </p:pic>
        <p:pic>
          <p:nvPicPr>
            <p:cNvPr id="12" name="รูปภาพ 11">
              <a:extLst>
                <a:ext uri="{FF2B5EF4-FFF2-40B4-BE49-F238E27FC236}">
                  <a16:creationId xmlns:a16="http://schemas.microsoft.com/office/drawing/2014/main" id="{2FAE9B8D-A6CC-4A50-A0D3-426B8202F3A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40126" y="2189840"/>
              <a:ext cx="719488" cy="719488"/>
            </a:xfrm>
            <a:prstGeom prst="rect">
              <a:avLst/>
            </a:prstGeom>
          </p:spPr>
        </p:pic>
        <p:pic>
          <p:nvPicPr>
            <p:cNvPr id="13" name="รูปภาพ 12">
              <a:extLst>
                <a:ext uri="{FF2B5EF4-FFF2-40B4-BE49-F238E27FC236}">
                  <a16:creationId xmlns:a16="http://schemas.microsoft.com/office/drawing/2014/main" id="{A0F8A161-1801-4351-B6BA-133F749279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93856" y="2189840"/>
              <a:ext cx="719488" cy="719488"/>
            </a:xfrm>
            <a:prstGeom prst="rect">
              <a:avLst/>
            </a:prstGeom>
          </p:spPr>
        </p:pic>
        <p:sp>
          <p:nvSpPr>
            <p:cNvPr id="14" name="สี่เหลี่ยมผืนผ้า 13">
              <a:extLst>
                <a:ext uri="{FF2B5EF4-FFF2-40B4-BE49-F238E27FC236}">
                  <a16:creationId xmlns:a16="http://schemas.microsoft.com/office/drawing/2014/main" id="{52E82E3F-D4EF-4875-B132-5B81133BE3B2}"/>
                </a:ext>
              </a:extLst>
            </p:cNvPr>
            <p:cNvSpPr/>
            <p:nvPr/>
          </p:nvSpPr>
          <p:spPr>
            <a:xfrm>
              <a:off x="8802642" y="2240621"/>
              <a:ext cx="1165704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th-TH" sz="3600" dirty="0">
                  <a:solidFill>
                    <a:srgbClr val="FF0000"/>
                  </a:solidFill>
                  <a:latin typeface="Whale" pitchFamily="2" charset="-34"/>
                  <a:ea typeface="Whale" pitchFamily="2" charset="-34"/>
                  <a:cs typeface="Whale" pitchFamily="2" charset="-34"/>
                </a:rPr>
                <a:t>ขอเผ็ด ๆ</a:t>
              </a:r>
              <a:endParaRPr lang="en-US" sz="3600" dirty="0">
                <a:solidFill>
                  <a:srgbClr val="FF0000"/>
                </a:solidFill>
                <a:latin typeface="Whale" pitchFamily="2" charset="-34"/>
                <a:ea typeface="Whale" pitchFamily="2" charset="-34"/>
                <a:cs typeface="Whale" pitchFamily="2" charset="-34"/>
              </a:endParaRPr>
            </a:p>
          </p:txBody>
        </p:sp>
      </p:grpSp>
      <p:sp>
        <p:nvSpPr>
          <p:cNvPr id="15" name="กล่องข้อความ 14">
            <a:extLst>
              <a:ext uri="{FF2B5EF4-FFF2-40B4-BE49-F238E27FC236}">
                <a16:creationId xmlns:a16="http://schemas.microsoft.com/office/drawing/2014/main" id="{06E1C544-FB84-4124-9A85-3CB0BA0F01CD}"/>
              </a:ext>
            </a:extLst>
          </p:cNvPr>
          <p:cNvSpPr txBox="1"/>
          <p:nvPr/>
        </p:nvSpPr>
        <p:spPr>
          <a:xfrm>
            <a:off x="516241" y="4034090"/>
            <a:ext cx="13305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600" b="1" dirty="0">
                <a:solidFill>
                  <a:schemeClr val="bg1"/>
                </a:solidFill>
                <a:latin typeface="Whale" pitchFamily="2" charset="-34"/>
                <a:ea typeface="Whale" pitchFamily="2" charset="-34"/>
                <a:cs typeface="Whale" pitchFamily="2" charset="-34"/>
              </a:rPr>
              <a:t>คำอธิบาย</a:t>
            </a:r>
            <a:endParaRPr lang="en-US" sz="3600" b="1" dirty="0">
              <a:solidFill>
                <a:schemeClr val="bg1"/>
              </a:solidFill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sp>
        <p:nvSpPr>
          <p:cNvPr id="16" name="สี่เหลี่ยมผืนผ้า: มุมมน 15">
            <a:extLst>
              <a:ext uri="{FF2B5EF4-FFF2-40B4-BE49-F238E27FC236}">
                <a16:creationId xmlns:a16="http://schemas.microsoft.com/office/drawing/2014/main" id="{3C695D36-2BC8-4D43-85E7-8A7A4A800CA9}"/>
              </a:ext>
            </a:extLst>
          </p:cNvPr>
          <p:cNvSpPr/>
          <p:nvPr/>
        </p:nvSpPr>
        <p:spPr>
          <a:xfrm>
            <a:off x="1955439" y="424106"/>
            <a:ext cx="2191734" cy="55918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591061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รูปภาพ 21">
            <a:extLst>
              <a:ext uri="{FF2B5EF4-FFF2-40B4-BE49-F238E27FC236}">
                <a16:creationId xmlns:a16="http://schemas.microsoft.com/office/drawing/2014/main" id="{155AEBE3-0A1F-4D68-B358-2EA43C79DD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05" b="91461" l="10000" r="90467">
                        <a14:foregroundMark x1="72467" y1="16144" x2="78733" y2="20680"/>
                        <a14:foregroundMark x1="78733" y1="20680" x2="78867" y2="21081"/>
                        <a14:foregroundMark x1="13067" y1="58039" x2="10600" y2="53035"/>
                        <a14:foregroundMark x1="20867" y1="13075" x2="20600" y2="10540"/>
                        <a14:foregroundMark x1="66400" y1="84990" x2="58333" y2="88859"/>
                        <a14:foregroundMark x1="46867" y1="8873" x2="48800" y2="7005"/>
                        <a14:foregroundMark x1="48800" y1="7005" x2="48800" y2="7005"/>
                        <a14:foregroundMark x1="23600" y1="91461" x2="23400" y2="89726"/>
                        <a14:foregroundMark x1="27600" y1="89326" x2="27600" y2="90394"/>
                        <a14:foregroundMark x1="27000" y1="8672" x2="26533" y2="7005"/>
                        <a14:foregroundMark x1="89200" y1="46765" x2="90467" y2="45897"/>
                        <a14:backgroundMark x1="87733" y1="68312" x2="86933" y2="69980"/>
                        <a14:backgroundMark x1="86933" y1="70247" x2="86933" y2="70247"/>
                        <a14:backgroundMark x1="90267" y1="68579" x2="90267" y2="68579"/>
                        <a14:backgroundMark x1="89400" y1="68913" x2="83333" y2="74450"/>
                        <a14:backgroundMark x1="88533" y1="70447" x2="89200" y2="68979"/>
                        <a14:backgroundMark x1="89200" y1="68979" x2="89200" y2="68979"/>
                        <a14:backgroundMark x1="84533" y1="73249" x2="82800" y2="76384"/>
                      </a14:backgroundRemoval>
                    </a14:imgEffect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2792" y="15655"/>
            <a:ext cx="842035" cy="841474"/>
          </a:xfrm>
          <a:prstGeom prst="rect">
            <a:avLst/>
          </a:prstGeom>
        </p:spPr>
      </p:pic>
      <p:sp>
        <p:nvSpPr>
          <p:cNvPr id="4" name="สี่เหลี่ยมผืนผ้า 3">
            <a:extLst>
              <a:ext uri="{FF2B5EF4-FFF2-40B4-BE49-F238E27FC236}">
                <a16:creationId xmlns:a16="http://schemas.microsoft.com/office/drawing/2014/main" id="{92D18784-022A-434D-9742-8D811EFBC699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 dirty="0"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sp>
        <p:nvSpPr>
          <p:cNvPr id="5" name="สี่เหลี่ยมผืนผ้า: มุมมน 4">
            <a:extLst>
              <a:ext uri="{FF2B5EF4-FFF2-40B4-BE49-F238E27FC236}">
                <a16:creationId xmlns:a16="http://schemas.microsoft.com/office/drawing/2014/main" id="{933BFCFF-ED24-4371-98F5-500168135BDC}"/>
              </a:ext>
            </a:extLst>
          </p:cNvPr>
          <p:cNvSpPr/>
          <p:nvPr/>
        </p:nvSpPr>
        <p:spPr>
          <a:xfrm>
            <a:off x="7927596" y="436392"/>
            <a:ext cx="2198346" cy="647700"/>
          </a:xfrm>
          <a:prstGeom prst="round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000" dirty="0">
                <a:latin typeface="Whale" pitchFamily="2" charset="-34"/>
                <a:ea typeface="Whale" pitchFamily="2" charset="-34"/>
                <a:cs typeface="Whale" pitchFamily="2" charset="-34"/>
              </a:rPr>
              <a:t>ข้อมูลลูกข้า</a:t>
            </a:r>
            <a:endParaRPr lang="en-US" sz="4000" dirty="0"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sp>
        <p:nvSpPr>
          <p:cNvPr id="6" name="สี่เหลี่ยมผืนผ้า 5">
            <a:extLst>
              <a:ext uri="{FF2B5EF4-FFF2-40B4-BE49-F238E27FC236}">
                <a16:creationId xmlns:a16="http://schemas.microsoft.com/office/drawing/2014/main" id="{0D534640-E576-4316-AA01-F5D2BE6AF2FD}"/>
              </a:ext>
            </a:extLst>
          </p:cNvPr>
          <p:cNvSpPr/>
          <p:nvPr/>
        </p:nvSpPr>
        <p:spPr>
          <a:xfrm>
            <a:off x="8528074" y="1553161"/>
            <a:ext cx="9973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>
                <a:latin typeface="Whale" pitchFamily="2" charset="-34"/>
                <a:ea typeface="Whale" pitchFamily="2" charset="-34"/>
                <a:cs typeface="Whale" pitchFamily="2" charset="-34"/>
              </a:rPr>
              <a:t>scooter</a:t>
            </a:r>
          </a:p>
        </p:txBody>
      </p:sp>
      <p:sp>
        <p:nvSpPr>
          <p:cNvPr id="13" name="กล่องข้อความ 12">
            <a:extLst>
              <a:ext uri="{FF2B5EF4-FFF2-40B4-BE49-F238E27FC236}">
                <a16:creationId xmlns:a16="http://schemas.microsoft.com/office/drawing/2014/main" id="{F9C6C3CA-B4FF-4312-BBA1-89682850AE91}"/>
              </a:ext>
            </a:extLst>
          </p:cNvPr>
          <p:cNvSpPr txBox="1"/>
          <p:nvPr/>
        </p:nvSpPr>
        <p:spPr>
          <a:xfrm>
            <a:off x="6451154" y="2442872"/>
            <a:ext cx="13305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600" b="1" dirty="0">
                <a:latin typeface="Whale" pitchFamily="2" charset="-34"/>
                <a:ea typeface="Whale" pitchFamily="2" charset="-34"/>
                <a:cs typeface="Whale" pitchFamily="2" charset="-34"/>
              </a:rPr>
              <a:t>คำอธิบาย</a:t>
            </a:r>
            <a:endParaRPr lang="en-US" sz="3600" b="1" dirty="0"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sp>
        <p:nvSpPr>
          <p:cNvPr id="14" name="กล่องข้อความ 13">
            <a:extLst>
              <a:ext uri="{FF2B5EF4-FFF2-40B4-BE49-F238E27FC236}">
                <a16:creationId xmlns:a16="http://schemas.microsoft.com/office/drawing/2014/main" id="{96F47CA3-394F-4FDE-A615-E1E8CA740ABA}"/>
              </a:ext>
            </a:extLst>
          </p:cNvPr>
          <p:cNvSpPr txBox="1"/>
          <p:nvPr/>
        </p:nvSpPr>
        <p:spPr>
          <a:xfrm>
            <a:off x="6448877" y="1555799"/>
            <a:ext cx="18449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Whale" pitchFamily="2" charset="-34"/>
                <a:ea typeface="Whale" pitchFamily="2" charset="-34"/>
                <a:cs typeface="Whale" pitchFamily="2" charset="-34"/>
              </a:rPr>
              <a:t>Username</a:t>
            </a:r>
          </a:p>
        </p:txBody>
      </p:sp>
      <p:grpSp>
        <p:nvGrpSpPr>
          <p:cNvPr id="18" name="กลุ่ม 17">
            <a:extLst>
              <a:ext uri="{FF2B5EF4-FFF2-40B4-BE49-F238E27FC236}">
                <a16:creationId xmlns:a16="http://schemas.microsoft.com/office/drawing/2014/main" id="{399C4367-92C5-40EE-AD83-DDA0F0C8AD0A}"/>
              </a:ext>
            </a:extLst>
          </p:cNvPr>
          <p:cNvGrpSpPr/>
          <p:nvPr/>
        </p:nvGrpSpPr>
        <p:grpSpPr>
          <a:xfrm>
            <a:off x="8430969" y="2428993"/>
            <a:ext cx="3092581" cy="733690"/>
            <a:chOff x="7840126" y="2189840"/>
            <a:chExt cx="3092581" cy="733690"/>
          </a:xfrm>
        </p:grpSpPr>
        <p:pic>
          <p:nvPicPr>
            <p:cNvPr id="9" name="รูปภาพ 8">
              <a:extLst>
                <a:ext uri="{FF2B5EF4-FFF2-40B4-BE49-F238E27FC236}">
                  <a16:creationId xmlns:a16="http://schemas.microsoft.com/office/drawing/2014/main" id="{6D489689-0D52-460D-ACB8-44002CD39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13219" y="2204042"/>
              <a:ext cx="719488" cy="719488"/>
            </a:xfrm>
            <a:prstGeom prst="rect">
              <a:avLst/>
            </a:prstGeom>
          </p:spPr>
        </p:pic>
        <p:pic>
          <p:nvPicPr>
            <p:cNvPr id="10" name="รูปภาพ 9">
              <a:extLst>
                <a:ext uri="{FF2B5EF4-FFF2-40B4-BE49-F238E27FC236}">
                  <a16:creationId xmlns:a16="http://schemas.microsoft.com/office/drawing/2014/main" id="{95B01535-55F1-4BC1-A7B8-EBCD6039AE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66198" y="2204042"/>
              <a:ext cx="719488" cy="719488"/>
            </a:xfrm>
            <a:prstGeom prst="rect">
              <a:avLst/>
            </a:prstGeom>
          </p:spPr>
        </p:pic>
        <p:pic>
          <p:nvPicPr>
            <p:cNvPr id="11" name="รูปภาพ 10">
              <a:extLst>
                <a:ext uri="{FF2B5EF4-FFF2-40B4-BE49-F238E27FC236}">
                  <a16:creationId xmlns:a16="http://schemas.microsoft.com/office/drawing/2014/main" id="{425B3387-1CAD-4D0C-8CCC-D25BB404E5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40126" y="2189840"/>
              <a:ext cx="719488" cy="719488"/>
            </a:xfrm>
            <a:prstGeom prst="rect">
              <a:avLst/>
            </a:prstGeom>
          </p:spPr>
        </p:pic>
        <p:pic>
          <p:nvPicPr>
            <p:cNvPr id="12" name="รูปภาพ 11">
              <a:extLst>
                <a:ext uri="{FF2B5EF4-FFF2-40B4-BE49-F238E27FC236}">
                  <a16:creationId xmlns:a16="http://schemas.microsoft.com/office/drawing/2014/main" id="{10569CE9-4A77-40BA-A3AC-9673766FFF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93856" y="2189840"/>
              <a:ext cx="719488" cy="719488"/>
            </a:xfrm>
            <a:prstGeom prst="rect">
              <a:avLst/>
            </a:prstGeom>
          </p:spPr>
        </p:pic>
        <p:sp>
          <p:nvSpPr>
            <p:cNvPr id="15" name="สี่เหลี่ยมผืนผ้า 14">
              <a:extLst>
                <a:ext uri="{FF2B5EF4-FFF2-40B4-BE49-F238E27FC236}">
                  <a16:creationId xmlns:a16="http://schemas.microsoft.com/office/drawing/2014/main" id="{6CF43151-7399-4850-B411-4D1915CE9C92}"/>
                </a:ext>
              </a:extLst>
            </p:cNvPr>
            <p:cNvSpPr/>
            <p:nvPr/>
          </p:nvSpPr>
          <p:spPr>
            <a:xfrm>
              <a:off x="8802642" y="2240621"/>
              <a:ext cx="1165704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th-TH" sz="3600" dirty="0">
                  <a:solidFill>
                    <a:srgbClr val="FF0000"/>
                  </a:solidFill>
                  <a:latin typeface="Whale" pitchFamily="2" charset="-34"/>
                  <a:ea typeface="Whale" pitchFamily="2" charset="-34"/>
                  <a:cs typeface="Whale" pitchFamily="2" charset="-34"/>
                </a:rPr>
                <a:t>ขอเผ็ด ๆ</a:t>
              </a:r>
              <a:endParaRPr lang="en-US" sz="3600" dirty="0">
                <a:solidFill>
                  <a:srgbClr val="FF0000"/>
                </a:solidFill>
                <a:latin typeface="Whale" pitchFamily="2" charset="-34"/>
                <a:ea typeface="Whale" pitchFamily="2" charset="-34"/>
                <a:cs typeface="Whale" pitchFamily="2" charset="-34"/>
              </a:endParaRPr>
            </a:p>
          </p:txBody>
        </p:sp>
      </p:grpSp>
      <p:sp>
        <p:nvSpPr>
          <p:cNvPr id="16" name="กล่องข้อความ 15">
            <a:extLst>
              <a:ext uri="{FF2B5EF4-FFF2-40B4-BE49-F238E27FC236}">
                <a16:creationId xmlns:a16="http://schemas.microsoft.com/office/drawing/2014/main" id="{2FF71868-A3FC-4BD0-AD2D-38CAA3B98742}"/>
              </a:ext>
            </a:extLst>
          </p:cNvPr>
          <p:cNvSpPr txBox="1"/>
          <p:nvPr/>
        </p:nvSpPr>
        <p:spPr>
          <a:xfrm>
            <a:off x="6448877" y="3429000"/>
            <a:ext cx="18449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3600" b="1" dirty="0">
                <a:latin typeface="Whale" pitchFamily="2" charset="-34"/>
                <a:ea typeface="Whale" pitchFamily="2" charset="-34"/>
                <a:cs typeface="Whale" pitchFamily="2" charset="-34"/>
              </a:rPr>
              <a:t>เบอร์โทร</a:t>
            </a:r>
            <a:endParaRPr lang="en-US" sz="3600" b="1" dirty="0"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sp>
        <p:nvSpPr>
          <p:cNvPr id="17" name="สี่เหลี่ยมผืนผ้า 16">
            <a:extLst>
              <a:ext uri="{FF2B5EF4-FFF2-40B4-BE49-F238E27FC236}">
                <a16:creationId xmlns:a16="http://schemas.microsoft.com/office/drawing/2014/main" id="{9024B605-38ED-4875-A33B-8C3047E07C3D}"/>
              </a:ext>
            </a:extLst>
          </p:cNvPr>
          <p:cNvSpPr/>
          <p:nvPr/>
        </p:nvSpPr>
        <p:spPr>
          <a:xfrm>
            <a:off x="8559614" y="3411415"/>
            <a:ext cx="182293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th-TH" sz="3600" dirty="0">
                <a:latin typeface="Whale" pitchFamily="2" charset="-34"/>
                <a:ea typeface="Whale" pitchFamily="2" charset="-34"/>
                <a:cs typeface="Whale" pitchFamily="2" charset="-34"/>
              </a:rPr>
              <a:t>000-0000-000</a:t>
            </a:r>
            <a:endParaRPr lang="en-US" sz="3600" dirty="0"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sp>
        <p:nvSpPr>
          <p:cNvPr id="19" name="กล่องข้อความ 18">
            <a:extLst>
              <a:ext uri="{FF2B5EF4-FFF2-40B4-BE49-F238E27FC236}">
                <a16:creationId xmlns:a16="http://schemas.microsoft.com/office/drawing/2014/main" id="{C762559F-E635-4206-A348-892AA20C2725}"/>
              </a:ext>
            </a:extLst>
          </p:cNvPr>
          <p:cNvSpPr txBox="1"/>
          <p:nvPr/>
        </p:nvSpPr>
        <p:spPr>
          <a:xfrm>
            <a:off x="731799" y="2058650"/>
            <a:ext cx="50673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6600" dirty="0">
                <a:solidFill>
                  <a:schemeClr val="bg1"/>
                </a:solidFill>
                <a:latin typeface="Whale" pitchFamily="2" charset="-34"/>
                <a:ea typeface="Whale" pitchFamily="2" charset="-34"/>
                <a:cs typeface="Whale" pitchFamily="2" charset="-34"/>
              </a:rPr>
              <a:t>เมื่อกดปุ่มเสร็จจะมีข้อมูลลูกค้าบอก</a:t>
            </a:r>
            <a:endParaRPr lang="en-US" sz="6600" dirty="0">
              <a:solidFill>
                <a:schemeClr val="bg1"/>
              </a:solidFill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sp>
        <p:nvSpPr>
          <p:cNvPr id="20" name="สี่เหลี่ยมผืนผ้า: มุมมน 19">
            <a:extLst>
              <a:ext uri="{FF2B5EF4-FFF2-40B4-BE49-F238E27FC236}">
                <a16:creationId xmlns:a16="http://schemas.microsoft.com/office/drawing/2014/main" id="{C5FEEC14-B0E3-45F9-9D5B-AE71AA0BE7D7}"/>
              </a:ext>
            </a:extLst>
          </p:cNvPr>
          <p:cNvSpPr/>
          <p:nvPr/>
        </p:nvSpPr>
        <p:spPr>
          <a:xfrm>
            <a:off x="8293856" y="5862425"/>
            <a:ext cx="1822935" cy="559183"/>
          </a:xfrm>
          <a:prstGeom prst="round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atin typeface="Whale" pitchFamily="2" charset="-34"/>
                <a:ea typeface="Whale" pitchFamily="2" charset="-34"/>
                <a:cs typeface="Whale" pitchFamily="2" charset="-34"/>
              </a:rPr>
              <a:t>รายการถัดไป</a:t>
            </a:r>
            <a:endParaRPr lang="en-US" sz="3200" dirty="0"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pic>
        <p:nvPicPr>
          <p:cNvPr id="24" name="รูปภาพ 23">
            <a:extLst>
              <a:ext uri="{FF2B5EF4-FFF2-40B4-BE49-F238E27FC236}">
                <a16:creationId xmlns:a16="http://schemas.microsoft.com/office/drawing/2014/main" id="{4F4A04C3-8AA5-46F8-AF65-96D8E87915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005" b="91461" l="10000" r="90467">
                        <a14:foregroundMark x1="72467" y1="16144" x2="78733" y2="20680"/>
                        <a14:foregroundMark x1="78733" y1="20680" x2="78867" y2="21081"/>
                        <a14:foregroundMark x1="13067" y1="58039" x2="10600" y2="53035"/>
                        <a14:foregroundMark x1="20867" y1="13075" x2="20600" y2="10540"/>
                        <a14:foregroundMark x1="66400" y1="84990" x2="58333" y2="88859"/>
                        <a14:foregroundMark x1="46867" y1="8873" x2="48800" y2="7005"/>
                        <a14:foregroundMark x1="48800" y1="7005" x2="48800" y2="7005"/>
                        <a14:foregroundMark x1="23600" y1="91461" x2="23400" y2="89726"/>
                        <a14:foregroundMark x1="27600" y1="89326" x2="27600" y2="90394"/>
                        <a14:foregroundMark x1="27000" y1="8672" x2="26533" y2="7005"/>
                        <a14:foregroundMark x1="89200" y1="46765" x2="90467" y2="45897"/>
                        <a14:backgroundMark x1="87733" y1="68312" x2="86933" y2="69980"/>
                        <a14:backgroundMark x1="86933" y1="70247" x2="86933" y2="70247"/>
                        <a14:backgroundMark x1="90267" y1="68579" x2="90267" y2="68579"/>
                        <a14:backgroundMark x1="89400" y1="68913" x2="83333" y2="74450"/>
                        <a14:backgroundMark x1="88533" y1="70447" x2="89200" y2="68979"/>
                        <a14:backgroundMark x1="89200" y1="68979" x2="89200" y2="68979"/>
                        <a14:backgroundMark x1="84533" y1="73249" x2="82800" y2="76384"/>
                      </a14:backgroundRemoval>
                    </a14:imgEffect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762" y="15655"/>
            <a:ext cx="842035" cy="841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0379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สี่เหลี่ยมผืนผ้า 5">
            <a:extLst>
              <a:ext uri="{FF2B5EF4-FFF2-40B4-BE49-F238E27FC236}">
                <a16:creationId xmlns:a16="http://schemas.microsoft.com/office/drawing/2014/main" id="{D2453C92-5E32-4EB1-9132-98CB5F1781C7}"/>
              </a:ext>
            </a:extLst>
          </p:cNvPr>
          <p:cNvSpPr/>
          <p:nvPr/>
        </p:nvSpPr>
        <p:spPr>
          <a:xfrm>
            <a:off x="0" y="0"/>
            <a:ext cx="12192000" cy="94342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4400" b="1" dirty="0">
                <a:solidFill>
                  <a:schemeClr val="bg1"/>
                </a:solidFill>
                <a:latin typeface="Whale" pitchFamily="2" charset="-34"/>
                <a:ea typeface="Whale" pitchFamily="2" charset="-34"/>
                <a:cs typeface="Whale" pitchFamily="2" charset="-34"/>
              </a:rPr>
              <a:t>หน้าเว็บของฝั่งลูกค้า</a:t>
            </a:r>
            <a:endParaRPr lang="en-US" sz="4400" b="1" dirty="0">
              <a:solidFill>
                <a:schemeClr val="bg1"/>
              </a:solidFill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pic>
        <p:nvPicPr>
          <p:cNvPr id="8" name="รูปภาพ 7">
            <a:extLst>
              <a:ext uri="{FF2B5EF4-FFF2-40B4-BE49-F238E27FC236}">
                <a16:creationId xmlns:a16="http://schemas.microsoft.com/office/drawing/2014/main" id="{0BE97F3B-4378-42D3-ACDA-B9EC4A9507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</a14:imgLayer>
                </a14:imgProps>
              </a:ext>
            </a:extLst>
          </a:blip>
          <a:srcRect l="15885" r="28232" b="22073"/>
          <a:stretch/>
        </p:blipFill>
        <p:spPr>
          <a:xfrm>
            <a:off x="6197600" y="2307318"/>
            <a:ext cx="2496457" cy="1974396"/>
          </a:xfrm>
          <a:prstGeom prst="rect">
            <a:avLst/>
          </a:prstGeom>
        </p:spPr>
      </p:pic>
      <p:grpSp>
        <p:nvGrpSpPr>
          <p:cNvPr id="14" name="กลุ่ม 13">
            <a:extLst>
              <a:ext uri="{FF2B5EF4-FFF2-40B4-BE49-F238E27FC236}">
                <a16:creationId xmlns:a16="http://schemas.microsoft.com/office/drawing/2014/main" id="{1873B363-5C99-4645-B1E1-DFB852DB6F95}"/>
              </a:ext>
            </a:extLst>
          </p:cNvPr>
          <p:cNvGrpSpPr/>
          <p:nvPr/>
        </p:nvGrpSpPr>
        <p:grpSpPr>
          <a:xfrm>
            <a:off x="5617029" y="1146629"/>
            <a:ext cx="5109028" cy="1160689"/>
            <a:chOff x="5617029" y="1146629"/>
            <a:chExt cx="5109028" cy="1160689"/>
          </a:xfrm>
        </p:grpSpPr>
        <p:sp>
          <p:nvSpPr>
            <p:cNvPr id="12" name="สี่เหลี่ยมผืนผ้า 11">
              <a:extLst>
                <a:ext uri="{FF2B5EF4-FFF2-40B4-BE49-F238E27FC236}">
                  <a16:creationId xmlns:a16="http://schemas.microsoft.com/office/drawing/2014/main" id="{121C5557-319F-4BEB-B0DD-607CA03D2F5D}"/>
                </a:ext>
              </a:extLst>
            </p:cNvPr>
            <p:cNvSpPr/>
            <p:nvPr/>
          </p:nvSpPr>
          <p:spPr>
            <a:xfrm>
              <a:off x="5617029" y="1146629"/>
              <a:ext cx="5109028" cy="1160689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CA02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รูปภาพ 10">
              <a:extLst>
                <a:ext uri="{FF2B5EF4-FFF2-40B4-BE49-F238E27FC236}">
                  <a16:creationId xmlns:a16="http://schemas.microsoft.com/office/drawing/2014/main" id="{7687B368-5C3B-445E-B3B9-9992BCE480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4883" b="95508" l="3809" r="95410">
                          <a14:foregroundMark x1="23926" y1="17578" x2="34961" y2="14648"/>
                          <a14:foregroundMark x1="31543" y1="54785" x2="42578" y2="60352"/>
                          <a14:foregroundMark x1="38574" y1="11035" x2="56445" y2="8008"/>
                          <a14:foregroundMark x1="56445" y1="8008" x2="71484" y2="10742"/>
                          <a14:foregroundMark x1="71484" y1="10742" x2="83984" y2="20996"/>
                          <a14:foregroundMark x1="83984" y1="20996" x2="90137" y2="35938"/>
                          <a14:foregroundMark x1="90137" y1="35938" x2="91504" y2="53711"/>
                          <a14:foregroundMark x1="91504" y1="53711" x2="86523" y2="71094"/>
                          <a14:foregroundMark x1="86523" y1="71094" x2="77539" y2="85352"/>
                          <a14:foregroundMark x1="77539" y1="85352" x2="47949" y2="90820"/>
                          <a14:foregroundMark x1="47949" y1="90820" x2="33887" y2="89258"/>
                          <a14:foregroundMark x1="33887" y1="89258" x2="16992" y2="73340"/>
                          <a14:foregroundMark x1="16992" y1="73340" x2="9375" y2="52344"/>
                          <a14:foregroundMark x1="9375" y1="52344" x2="9570" y2="42773"/>
                          <a14:foregroundMark x1="9570" y1="42773" x2="14648" y2="29395"/>
                          <a14:foregroundMark x1="14648" y1="29395" x2="25195" y2="17383"/>
                          <a14:foregroundMark x1="25195" y1="17383" x2="31250" y2="12988"/>
                          <a14:foregroundMark x1="31250" y1="12988" x2="42773" y2="9961"/>
                          <a14:foregroundMark x1="43652" y1="6738" x2="20117" y2="14844"/>
                          <a14:foregroundMark x1="47070" y1="4688" x2="54785" y2="5078"/>
                          <a14:foregroundMark x1="54785" y1="5078" x2="57617" y2="4883"/>
                          <a14:foregroundMark x1="10449" y1="27930" x2="3906" y2="44531"/>
                          <a14:foregroundMark x1="3906" y1="44531" x2="9375" y2="59082"/>
                          <a14:foregroundMark x1="33691" y1="60547" x2="38184" y2="66797"/>
                          <a14:foregroundMark x1="38184" y1="66797" x2="41992" y2="68164"/>
                          <a14:foregroundMark x1="49121" y1="60938" x2="68457" y2="46973"/>
                          <a14:foregroundMark x1="61816" y1="48242" x2="66113" y2="43848"/>
                          <a14:foregroundMark x1="72656" y1="41504" x2="70703" y2="37012"/>
                          <a14:foregroundMark x1="28809" y1="55469" x2="31152" y2="48438"/>
                          <a14:foregroundMark x1="31152" y1="48438" x2="34082" y2="50391"/>
                          <a14:foregroundMark x1="13770" y1="72168" x2="16895" y2="80859"/>
                          <a14:foregroundMark x1="16895" y1="80859" x2="28613" y2="87793"/>
                          <a14:foregroundMark x1="53809" y1="95703" x2="70215" y2="89258"/>
                          <a14:foregroundMark x1="70215" y1="89258" x2="70508" y2="88867"/>
                          <a14:foregroundMark x1="93555" y1="59082" x2="93848" y2="42969"/>
                          <a14:foregroundMark x1="95313" y1="47363" x2="95410" y2="55078"/>
                          <a14:foregroundMark x1="95410" y1="55078" x2="95313" y2="55273"/>
                          <a14:backgroundMark x1="43457" y1="37695" x2="53809" y2="2959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1258886"/>
              <a:ext cx="943430" cy="943430"/>
            </a:xfrm>
            <a:prstGeom prst="rect">
              <a:avLst/>
            </a:prstGeom>
          </p:spPr>
        </p:pic>
        <p:sp>
          <p:nvSpPr>
            <p:cNvPr id="13" name="กล่องข้อความ 12">
              <a:extLst>
                <a:ext uri="{FF2B5EF4-FFF2-40B4-BE49-F238E27FC236}">
                  <a16:creationId xmlns:a16="http://schemas.microsoft.com/office/drawing/2014/main" id="{17FC749A-1FDD-41C1-AFB1-3540CAD43BA4}"/>
                </a:ext>
              </a:extLst>
            </p:cNvPr>
            <p:cNvSpPr txBox="1"/>
            <p:nvPr/>
          </p:nvSpPr>
          <p:spPr>
            <a:xfrm>
              <a:off x="7169931" y="1397551"/>
              <a:ext cx="29464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h-TH" sz="3200" dirty="0">
                  <a:ln>
                    <a:solidFill>
                      <a:srgbClr val="2CA02C"/>
                    </a:solidFill>
                  </a:ln>
                  <a:solidFill>
                    <a:srgbClr val="2CA02C"/>
                  </a:solidFill>
                  <a:latin typeface="Whale" pitchFamily="2" charset="-34"/>
                  <a:ea typeface="Whale" pitchFamily="2" charset="-34"/>
                  <a:cs typeface="Whale" pitchFamily="2" charset="-34"/>
                </a:rPr>
                <a:t>อาหารของคุณเสร็จแล้ว</a:t>
              </a:r>
              <a:endParaRPr lang="en-US" sz="3200" dirty="0">
                <a:ln>
                  <a:solidFill>
                    <a:srgbClr val="2CA02C"/>
                  </a:solidFill>
                </a:ln>
                <a:solidFill>
                  <a:srgbClr val="2CA02C"/>
                </a:solidFill>
                <a:latin typeface="Whale" pitchFamily="2" charset="-34"/>
                <a:ea typeface="Whale" pitchFamily="2" charset="-34"/>
                <a:cs typeface="Whale" pitchFamily="2" charset="-34"/>
              </a:endParaRPr>
            </a:p>
          </p:txBody>
        </p:sp>
      </p:grpSp>
      <p:sp>
        <p:nvSpPr>
          <p:cNvPr id="15" name="เมฆ 14">
            <a:extLst>
              <a:ext uri="{FF2B5EF4-FFF2-40B4-BE49-F238E27FC236}">
                <a16:creationId xmlns:a16="http://schemas.microsoft.com/office/drawing/2014/main" id="{FB02727A-ADD4-4A65-A0E4-203525B4F510}"/>
              </a:ext>
            </a:extLst>
          </p:cNvPr>
          <p:cNvSpPr/>
          <p:nvPr/>
        </p:nvSpPr>
        <p:spPr>
          <a:xfrm>
            <a:off x="7445828" y="2449278"/>
            <a:ext cx="4095904" cy="2415249"/>
          </a:xfrm>
          <a:prstGeom prst="cloud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h-TH" sz="32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Whale" pitchFamily="2" charset="-34"/>
                <a:ea typeface="Whale" pitchFamily="2" charset="-34"/>
                <a:cs typeface="Whale" pitchFamily="2" charset="-34"/>
              </a:rPr>
              <a:t>มีข้อความเตือนเมื่อทางร้านทำครบทุกเมนูแล้ว</a:t>
            </a:r>
            <a:endParaRPr lang="en-US" sz="3200" dirty="0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Whale" pitchFamily="2" charset="-34"/>
              <a:ea typeface="Whale" pitchFamily="2" charset="-34"/>
              <a:cs typeface="Whale" pitchFamily="2" charset="-34"/>
            </a:endParaRPr>
          </a:p>
        </p:txBody>
      </p:sp>
      <p:pic>
        <p:nvPicPr>
          <p:cNvPr id="16" name="รูปภาพ 15">
            <a:extLst>
              <a:ext uri="{FF2B5EF4-FFF2-40B4-BE49-F238E27FC236}">
                <a16:creationId xmlns:a16="http://schemas.microsoft.com/office/drawing/2014/main" id="{AE7D113A-BBF2-4984-A59D-4D51C774226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7005" b="91461" l="10000" r="90467">
                        <a14:foregroundMark x1="72467" y1="16144" x2="78733" y2="20680"/>
                        <a14:foregroundMark x1="78733" y1="20680" x2="78867" y2="21081"/>
                        <a14:foregroundMark x1="13067" y1="58039" x2="10600" y2="53035"/>
                        <a14:foregroundMark x1="20867" y1="13075" x2="20600" y2="10540"/>
                        <a14:foregroundMark x1="66400" y1="84990" x2="58333" y2="88859"/>
                        <a14:foregroundMark x1="46867" y1="8873" x2="48800" y2="7005"/>
                        <a14:foregroundMark x1="48800" y1="7005" x2="48800" y2="7005"/>
                        <a14:foregroundMark x1="23600" y1="91461" x2="23400" y2="89726"/>
                        <a14:foregroundMark x1="27600" y1="89326" x2="27600" y2="90394"/>
                        <a14:foregroundMark x1="27000" y1="8672" x2="26533" y2="7005"/>
                        <a14:foregroundMark x1="89200" y1="46765" x2="90467" y2="45897"/>
                        <a14:backgroundMark x1="87733" y1="68312" x2="86933" y2="69980"/>
                        <a14:backgroundMark x1="86933" y1="70247" x2="86933" y2="70247"/>
                        <a14:backgroundMark x1="90267" y1="68579" x2="90267" y2="68579"/>
                        <a14:backgroundMark x1="89400" y1="68913" x2="83333" y2="74450"/>
                        <a14:backgroundMark x1="88533" y1="70447" x2="89200" y2="68979"/>
                        <a14:backgroundMark x1="89200" y1="68979" x2="89200" y2="68979"/>
                        <a14:backgroundMark x1="84533" y1="73249" x2="82800" y2="76384"/>
                      </a14:backgroundRemoval>
                    </a14:imgEffect>
                    <a14:imgEffect>
                      <a14:sharpenSoften amoun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3429"/>
            <a:ext cx="5803453" cy="579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482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รูปภาพ 3">
            <a:extLst>
              <a:ext uri="{FF2B5EF4-FFF2-40B4-BE49-F238E27FC236}">
                <a16:creationId xmlns:a16="http://schemas.microsoft.com/office/drawing/2014/main" id="{B500B893-D421-4560-97E4-03E75A54370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00"/>
                    </a14:imgEffect>
                    <a14:imgEffect>
                      <a14:saturation sat="16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28750" y="566737"/>
            <a:ext cx="9605963" cy="5170309"/>
          </a:xfrm>
          <a:prstGeom prst="rect">
            <a:avLst/>
          </a:prstGeom>
        </p:spPr>
      </p:pic>
      <p:pic>
        <p:nvPicPr>
          <p:cNvPr id="8" name="รูปภาพ 7">
            <a:extLst>
              <a:ext uri="{FF2B5EF4-FFF2-40B4-BE49-F238E27FC236}">
                <a16:creationId xmlns:a16="http://schemas.microsoft.com/office/drawing/2014/main" id="{0AEA395D-41B9-4365-95E1-C7213C07774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4795"/>
          <a:stretch/>
        </p:blipFill>
        <p:spPr>
          <a:xfrm>
            <a:off x="164942" y="2605970"/>
            <a:ext cx="12133578" cy="1646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554993"/>
      </p:ext>
    </p:extLst>
  </p:cSld>
  <p:clrMapOvr>
    <a:masterClrMapping/>
  </p:clrMapOvr>
</p:sld>
</file>

<file path=ppt/theme/theme1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ธีมของ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</TotalTime>
  <Words>130</Words>
  <Application>Microsoft Office PowerPoint</Application>
  <PresentationFormat>แบบจอกว้าง</PresentationFormat>
  <Paragraphs>43</Paragraphs>
  <Slides>9</Slides>
  <Notes>1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7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9</vt:i4>
      </vt:variant>
    </vt:vector>
  </HeadingPairs>
  <TitlesOfParts>
    <vt:vector size="17" baseType="lpstr">
      <vt:lpstr>Arial</vt:lpstr>
      <vt:lpstr>Bahnschrift Light</vt:lpstr>
      <vt:lpstr>Calibri</vt:lpstr>
      <vt:lpstr>Calibri Light</vt:lpstr>
      <vt:lpstr>Cavolini</vt:lpstr>
      <vt:lpstr>Mitr</vt:lpstr>
      <vt:lpstr>Whale</vt:lpstr>
      <vt:lpstr>ธีมของ Office</vt:lpstr>
      <vt:lpstr>งานนำเสนอ PowerPoint</vt:lpstr>
      <vt:lpstr>งานนำเสนอ PowerPoint</vt:lpstr>
      <vt:lpstr>งานนำเสนอ PowerPoint</vt:lpstr>
      <vt:lpstr>เลือกเมนู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เลือกเมนู</dc:title>
  <dc:creator>1001 .exe</dc:creator>
  <cp:lastModifiedBy>1001 .exe</cp:lastModifiedBy>
  <cp:revision>24</cp:revision>
  <dcterms:created xsi:type="dcterms:W3CDTF">2021-03-31T04:20:11Z</dcterms:created>
  <dcterms:modified xsi:type="dcterms:W3CDTF">2021-04-29T02:32:12Z</dcterms:modified>
</cp:coreProperties>
</file>

<file path=docProps/thumbnail.jpeg>
</file>